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Oxanium ExtraLight"/>
      <p:regular r:id="rId32"/>
      <p:bold r:id="rId33"/>
    </p:embeddedFont>
    <p:embeddedFont>
      <p:font typeface="Oxanium"/>
      <p:regular r:id="rId34"/>
      <p:bold r:id="rId35"/>
    </p:embeddedFont>
    <p:embeddedFont>
      <p:font typeface="Unica One"/>
      <p:regular r:id="rId36"/>
    </p:embeddedFont>
    <p:embeddedFont>
      <p:font typeface="Oswald"/>
      <p:regular r:id="rId37"/>
      <p:bold r:id="rId38"/>
    </p:embeddedFont>
    <p:embeddedFont>
      <p:font typeface="Scope On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xaniumExtraLight-bold.fntdata"/><Relationship Id="rId10" Type="http://schemas.openxmlformats.org/officeDocument/2006/relationships/slide" Target="slides/slide5.xml"/><Relationship Id="rId32" Type="http://schemas.openxmlformats.org/officeDocument/2006/relationships/font" Target="fonts/OxaniumExtraLight-regular.fntdata"/><Relationship Id="rId13" Type="http://schemas.openxmlformats.org/officeDocument/2006/relationships/slide" Target="slides/slide8.xml"/><Relationship Id="rId35" Type="http://schemas.openxmlformats.org/officeDocument/2006/relationships/font" Target="fonts/Oxanium-bold.fntdata"/><Relationship Id="rId12" Type="http://schemas.openxmlformats.org/officeDocument/2006/relationships/slide" Target="slides/slide7.xml"/><Relationship Id="rId34" Type="http://schemas.openxmlformats.org/officeDocument/2006/relationships/font" Target="fonts/Oxanium-regular.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UnicaOne-regular.fntdata"/><Relationship Id="rId17" Type="http://schemas.openxmlformats.org/officeDocument/2006/relationships/slide" Target="slides/slide12.xml"/><Relationship Id="rId39" Type="http://schemas.openxmlformats.org/officeDocument/2006/relationships/font" Target="fonts/ScopeOne-regular.fntdata"/><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without further ado, today I’ll be walking you through the project I did on classifying stellar spectra!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8f1453f4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8f1453f4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with that, thank you very much for your time and attention and i hope you have a wonderful day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86afeb41f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86afeb41f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8ddebf9e63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8ddebf9e63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8e3d7ce5d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8e3d7ce5d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What’s the point? Well one big reason is that &gt;&gt;&gt;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Different types lead different lives and behave differently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large blue O type star might live less than 10 thousand years and then implode into a black hole, whereas an M type red dwarf might last trillions of years before slowly dying out &gt;&gt;&gt;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Additionally, stellar type makes a good filter when searching for stars that meet specific criteria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example, if you’re looking for habitable planets &gt;&gt;&gt;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Look at F and G stars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Given that astronomers determine stellar type by looking at spectra, why model it? &gt;&gt;&gt;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the trouble is, &gt;&gt;&gt;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there’s as much data as there are stars in the sky, and there’s just not enough time to classify them all manually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&gt;&gt;&gt; &gt;&gt;&gt; i want to automate the process.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8f1453f4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8f1453f4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8e3d7ce5d0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8e3d7ce5d0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Some models for comparison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8e3d7ce5d0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8e3d7ce5d0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Some models for comparison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8ddebf9e63_0_2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8ddebf9e63_0_2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Let’s say we have this star</a:t>
            </a:r>
            <a:endParaRPr/>
          </a:p>
          <a:p>
            <a:pPr indent="-298450" lvl="0" marL="457200" rtl="0" algn="l">
              <a:spcBef>
                <a:spcPts val="0"/>
              </a:spcBef>
              <a:spcAft>
                <a:spcPts val="0"/>
              </a:spcAft>
              <a:buSzPts val="1100"/>
              <a:buChar char="-"/>
            </a:pPr>
            <a:r>
              <a:rPr lang="en"/>
              <a:t>Take spectrum measuring across wavelengths</a:t>
            </a:r>
            <a:endParaRPr/>
          </a:p>
          <a:p>
            <a:pPr indent="-298450" lvl="0" marL="457200" rtl="0" algn="l">
              <a:spcBef>
                <a:spcPts val="0"/>
              </a:spcBef>
              <a:spcAft>
                <a:spcPts val="0"/>
              </a:spcAft>
              <a:buSzPts val="1100"/>
              <a:buChar char="-"/>
            </a:pPr>
            <a:r>
              <a:rPr lang="en"/>
              <a:t>Measure intensity at specific line indices corr to elements</a:t>
            </a:r>
            <a:endParaRPr/>
          </a:p>
          <a:p>
            <a:pPr indent="-298450" lvl="0" marL="457200" rtl="0" algn="l">
              <a:spcBef>
                <a:spcPts val="0"/>
              </a:spcBef>
              <a:spcAft>
                <a:spcPts val="0"/>
              </a:spcAft>
              <a:buSzPts val="1100"/>
              <a:buChar char="-"/>
            </a:pPr>
            <a:r>
              <a:rPr lang="en"/>
              <a:t>Feed into model to determine type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8eee9ff85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8eee9ff85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86afeb41f2_1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86afeb41f2_1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530b38b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530b38b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getting into the project details, I want to briefly </a:t>
            </a:r>
            <a:r>
              <a:rPr lang="en"/>
              <a:t>overview</a:t>
            </a:r>
            <a:r>
              <a:rPr lang="en"/>
              <a:t> the science of this project</a:t>
            </a:r>
            <a:endParaRPr/>
          </a:p>
          <a:p>
            <a:pPr indent="-298450" lvl="0" marL="457200" rtl="0" algn="l">
              <a:spcBef>
                <a:spcPts val="0"/>
              </a:spcBef>
              <a:spcAft>
                <a:spcPts val="0"/>
              </a:spcAft>
              <a:buSzPts val="1100"/>
              <a:buChar char="-"/>
            </a:pPr>
            <a:r>
              <a:rPr lang="en"/>
              <a:t>First, the target class I was attempting to predict is what’s called Morgan-Keenan spectral types, which look a little something like this &gt;&gt;&gt;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8ddebf9e63_0_2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8ddebf9e63_0_2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 1: Normal stellar spectral types, pic 2: abnormal stellar spectral types, pic 3: elemental spectra, pic 4: stellar spectra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8ddebf9e63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8ddebf9e63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 1: Normal stellar spectral types, pic 2: abnormal stellar spectral types, pic 3: elemental spectra, pic 4: stellar spectra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86afeb41f2_1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86afeb41f2_1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 1: Normal stellar spectral types, pic 2: abnormal stellar spectral types, pic 3: elemental spectra, pic 4: stellar spectra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8eee9ff85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8eee9ff85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8ddebf9e63_0_2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8ddebf9e63_0_2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g8ddebf9e63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8ddebf9e63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8ddebf9e63_0_2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8ddebf9e63_0_2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86afeb41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86afeb41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These spectral types are essentially a means to </a:t>
            </a:r>
            <a:r>
              <a:rPr lang="en">
                <a:solidFill>
                  <a:schemeClr val="dk1"/>
                </a:solidFill>
              </a:rPr>
              <a:t>g</a:t>
            </a:r>
            <a:r>
              <a:rPr lang="en">
                <a:solidFill>
                  <a:schemeClr val="dk1"/>
                </a:solidFill>
              </a:rPr>
              <a:t>roup stars with similar characteristics</a:t>
            </a:r>
            <a:r>
              <a:rPr lang="en"/>
              <a:t> such as </a:t>
            </a:r>
            <a:r>
              <a:rPr lang="en"/>
              <a:t>mass and temperature</a:t>
            </a:r>
            <a:endParaRPr/>
          </a:p>
          <a:p>
            <a:pPr indent="-298450" lvl="0" marL="457200" rtl="0" algn="l">
              <a:spcBef>
                <a:spcPts val="0"/>
              </a:spcBef>
              <a:spcAft>
                <a:spcPts val="0"/>
              </a:spcAft>
              <a:buSzPts val="1100"/>
              <a:buChar char="-"/>
            </a:pPr>
            <a:r>
              <a:rPr lang="en"/>
              <a:t>These characteristics strongly affect color - think about how a candle flame is blue in the center, at the hottest part</a:t>
            </a:r>
            <a:endParaRPr/>
          </a:p>
          <a:p>
            <a:pPr indent="-298450" lvl="0" marL="457200" rtl="0" algn="l">
              <a:spcBef>
                <a:spcPts val="0"/>
              </a:spcBef>
              <a:spcAft>
                <a:spcPts val="0"/>
              </a:spcAft>
              <a:buSzPts val="1100"/>
              <a:buChar char="-"/>
            </a:pPr>
            <a:r>
              <a:rPr lang="en"/>
              <a:t>So in order to determine type, astronomers look at… </a:t>
            </a:r>
            <a:r>
              <a:rPr lang="en">
                <a:solidFill>
                  <a:schemeClr val="dk1"/>
                </a:solidFill>
              </a:rPr>
              <a:t>&gt;&gt;&gt;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86afeb41f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86afeb41f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spectrum of visible light coming from by star as in this colored bar here</a:t>
            </a:r>
            <a:endParaRPr/>
          </a:p>
          <a:p>
            <a:pPr indent="-298450" lvl="0" marL="457200" rtl="0" algn="l">
              <a:spcBef>
                <a:spcPts val="0"/>
              </a:spcBef>
              <a:spcAft>
                <a:spcPts val="0"/>
              </a:spcAft>
              <a:buSzPts val="1100"/>
              <a:buChar char="-"/>
            </a:pPr>
            <a:r>
              <a:rPr lang="en"/>
              <a:t>Then they record the </a:t>
            </a:r>
            <a:r>
              <a:rPr lang="en"/>
              <a:t>intensity</a:t>
            </a:r>
            <a:r>
              <a:rPr lang="en"/>
              <a:t> of light according to </a:t>
            </a:r>
            <a:r>
              <a:rPr lang="en"/>
              <a:t>wavelength</a:t>
            </a:r>
            <a:r>
              <a:rPr lang="en"/>
              <a:t>, which looks like this &gt;&gt;&gt;</a:t>
            </a:r>
            <a:endParaRPr/>
          </a:p>
          <a:p>
            <a:pPr indent="-298450" lvl="0" marL="457200" rtl="0" algn="l">
              <a:spcBef>
                <a:spcPts val="0"/>
              </a:spcBef>
              <a:spcAft>
                <a:spcPts val="0"/>
              </a:spcAft>
              <a:buSzPts val="1100"/>
              <a:buChar char="-"/>
            </a:pPr>
            <a:r>
              <a:rPr lang="en"/>
              <a:t>For this project, I acquired data from the Sloan Digital Sky Survey Server, which consisted of estimates of this intensity at a series of specific line indices &gt;&gt;&gt;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8ddebf9e63_0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8ddebf9e63_0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acquiring additional information on the stellar type of the stars in my dataset, I had nine different classification categories</a:t>
            </a:r>
            <a:endParaRPr/>
          </a:p>
          <a:p>
            <a:pPr indent="-298450" lvl="0" marL="457200" rtl="0" algn="l">
              <a:spcBef>
                <a:spcPts val="0"/>
              </a:spcBef>
              <a:spcAft>
                <a:spcPts val="0"/>
              </a:spcAft>
              <a:buSzPts val="1100"/>
              <a:buChar char="-"/>
            </a:pPr>
            <a:r>
              <a:rPr lang="en"/>
              <a:t>However &gt;&gt;&gt; these classes were</a:t>
            </a:r>
            <a:r>
              <a:rPr lang="en"/>
              <a:t> super imbalanced!</a:t>
            </a:r>
            <a:endParaRPr/>
          </a:p>
          <a:p>
            <a:pPr indent="-298450" lvl="0" marL="457200" rtl="0" algn="l">
              <a:spcBef>
                <a:spcPts val="0"/>
              </a:spcBef>
              <a:spcAft>
                <a:spcPts val="0"/>
              </a:spcAft>
              <a:buSzPts val="1100"/>
              <a:buChar char="-"/>
            </a:pPr>
            <a:r>
              <a:rPr lang="en"/>
              <a:t>The largest class had over 200,000 samples, while the smallest had only 1/100th of that</a:t>
            </a:r>
            <a:endParaRPr/>
          </a:p>
          <a:p>
            <a:pPr indent="-298450" lvl="0" marL="457200" rtl="0" algn="l">
              <a:spcBef>
                <a:spcPts val="0"/>
              </a:spcBef>
              <a:spcAft>
                <a:spcPts val="0"/>
              </a:spcAft>
              <a:buSzPts val="1100"/>
              <a:buChar char="-"/>
            </a:pPr>
            <a:r>
              <a:rPr lang="en"/>
              <a:t>To correct this I ended up doing two things: </a:t>
            </a:r>
            <a:r>
              <a:rPr lang="en">
                <a:solidFill>
                  <a:schemeClr val="dk1"/>
                </a:solidFill>
              </a:rPr>
              <a:t>&gt;&gt;&gt;</a:t>
            </a:r>
            <a:endParaRPr/>
          </a:p>
          <a:p>
            <a:pPr indent="-298450" lvl="0" marL="457200" rtl="0" algn="l">
              <a:spcBef>
                <a:spcPts val="0"/>
              </a:spcBef>
              <a:spcAft>
                <a:spcPts val="0"/>
              </a:spcAft>
              <a:buSzPts val="1100"/>
              <a:buChar char="-"/>
            </a:pPr>
            <a:r>
              <a:rPr lang="en"/>
              <a:t>1st, I undersampled large classes </a:t>
            </a:r>
            <a:r>
              <a:rPr lang="en">
                <a:solidFill>
                  <a:schemeClr val="dk1"/>
                </a:solidFill>
              </a:rPr>
              <a:t>&gt;&gt;&gt;</a:t>
            </a:r>
            <a:endParaRPr/>
          </a:p>
          <a:p>
            <a:pPr indent="-298450" lvl="0" marL="457200" rtl="0" algn="l">
              <a:spcBef>
                <a:spcPts val="0"/>
              </a:spcBef>
              <a:spcAft>
                <a:spcPts val="0"/>
              </a:spcAft>
              <a:buSzPts val="1100"/>
              <a:buChar char="-"/>
            </a:pPr>
            <a:r>
              <a:rPr lang="en"/>
              <a:t>then oversampled small classes to get a uniform quantity of 10k samples for every class.</a:t>
            </a:r>
            <a:endParaRPr/>
          </a:p>
          <a:p>
            <a:pPr indent="-298450" lvl="0" marL="457200" rtl="0" algn="l">
              <a:spcBef>
                <a:spcPts val="0"/>
              </a:spcBef>
              <a:spcAft>
                <a:spcPts val="0"/>
              </a:spcAft>
              <a:buSzPts val="1100"/>
              <a:buChar char="-"/>
            </a:pPr>
            <a:r>
              <a:rPr lang="en"/>
              <a:t>I chose to take this combined approach to try and avoid either reducing my dataset down too far, or generating massive quantities of repeated or artificial data</a:t>
            </a:r>
            <a:endParaRPr/>
          </a:p>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8e3d7ce5d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8e3d7ce5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Going into the modeling process, I tested a number of models</a:t>
            </a:r>
            <a:endParaRPr/>
          </a:p>
          <a:p>
            <a:pPr indent="-298450" lvl="0" marL="457200" rtl="0" algn="l">
              <a:spcBef>
                <a:spcPts val="0"/>
              </a:spcBef>
              <a:spcAft>
                <a:spcPts val="0"/>
              </a:spcAft>
              <a:buSzPts val="1100"/>
              <a:buChar char="-"/>
            </a:pPr>
            <a:r>
              <a:rPr lang="en"/>
              <a:t>After extensive testing and evaluation, I landed on the histogram-based gradient boosting model &gt;&gt;&gt;</a:t>
            </a:r>
            <a:endParaRPr/>
          </a:p>
          <a:p>
            <a:pPr indent="-298450" lvl="0" marL="457200" rtl="0" algn="l">
              <a:spcBef>
                <a:spcPts val="0"/>
              </a:spcBef>
              <a:spcAft>
                <a:spcPts val="0"/>
              </a:spcAft>
              <a:buSzPts val="1100"/>
              <a:buChar char="-"/>
            </a:pPr>
            <a:r>
              <a:rPr lang="en"/>
              <a:t>There’s a few reasons this model was attractive to me.</a:t>
            </a:r>
            <a:endParaRPr/>
          </a:p>
          <a:p>
            <a:pPr indent="-298450" lvl="0" marL="457200" rtl="0" algn="l">
              <a:spcBef>
                <a:spcPts val="0"/>
              </a:spcBef>
              <a:spcAft>
                <a:spcPts val="0"/>
              </a:spcAft>
              <a:buSzPts val="1100"/>
              <a:buChar char="-"/>
            </a:pPr>
            <a:r>
              <a:rPr lang="en"/>
              <a:t>For one, it scales really well to large numbers of features. Given that my data had 340 feature columns, this was very helpful to me. </a:t>
            </a:r>
            <a:r>
              <a:rPr lang="en">
                <a:solidFill>
                  <a:schemeClr val="dk1"/>
                </a:solidFill>
              </a:rPr>
              <a:t>&gt;&gt;&gt;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Similarly,, because of the histogram binning, this model also tends to be faster than other similar tree based ensemble models, such as XGBoost, especially when dealing with large sample and feature sizes.</a:t>
            </a:r>
            <a:endParaRPr>
              <a:solidFill>
                <a:schemeClr val="dk1"/>
              </a:solidFill>
            </a:endParaRPr>
          </a:p>
          <a:p>
            <a:pPr indent="-298450" lvl="0" marL="457200" rtl="0" algn="l">
              <a:spcBef>
                <a:spcPts val="0"/>
              </a:spcBef>
              <a:spcAft>
                <a:spcPts val="0"/>
              </a:spcAft>
              <a:buSzPts val="1100"/>
              <a:buChar char="-"/>
            </a:pPr>
            <a:r>
              <a:rPr lang="en"/>
              <a:t>Another big draw of this model for me was the treatment of missing values. </a:t>
            </a:r>
            <a:r>
              <a:rPr lang="en">
                <a:solidFill>
                  <a:schemeClr val="dk1"/>
                </a:solidFill>
              </a:rPr>
              <a:t>A lot of the missing values in my data represented data points on the spectrographs too noisy or varying to accurately determine, so I wanted to implement a model that could find meaning from the presence of missing values without having to change the shape of the data by interpolating or removing them. </a:t>
            </a:r>
            <a:r>
              <a:rPr lang="en"/>
              <a:t>T</a:t>
            </a:r>
            <a:r>
              <a:rPr lang="en"/>
              <a:t>his model did that for me, as it essentially treats them as a categorical variable integrated with the continuous features. </a:t>
            </a:r>
            <a:r>
              <a:rPr lang="en">
                <a:solidFill>
                  <a:schemeClr val="dk1"/>
                </a:solidFill>
              </a:rPr>
              <a:t>&gt;&gt;&gt;</a:t>
            </a:r>
            <a:endParaRPr/>
          </a:p>
          <a:p>
            <a:pPr indent="-298450" lvl="0" marL="457200" rtl="0" algn="l">
              <a:spcBef>
                <a:spcPts val="0"/>
              </a:spcBef>
              <a:spcAft>
                <a:spcPts val="0"/>
              </a:spcAft>
              <a:buSzPts val="1100"/>
              <a:buChar char="-"/>
            </a:pPr>
            <a:r>
              <a:rPr lang="en"/>
              <a:t>In the end, this model outperformed every other model I tried</a:t>
            </a:r>
            <a:r>
              <a:rPr lang="en"/>
              <a:t> &gt;&gt;&gt;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98015806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98015806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Speaking of performance, I used a couple of metrics to determine model success. My goal was basically to get the best accuracy rate I could for each and every class, so when I needed a single score metric, &gt;&gt;&gt; I used balanced accuracy score. Since that’s an unweighted mean of class accuracies, it places more value on accuracy across all classes rather than across all samples, thus compensating for class imbalance.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I have a lot of classes and I was wary of using a single number to represent them all. Even with the metric compensating somewhat for imbalance, really good scores in majority classes will still sometimes cover up poorer scores in minority classes.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to get more detail, through the modelling process, I mapped the confusion matrix normalized by true class. &gt;&gt;&gt;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With the correct classifications on the diagonal, this plot makes it pretty easy to see at a glance how well the model performed for each class &gt;&gt;&gt;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you can see, for the most part this model did as well for my minority classes as it did for the others.</a:t>
            </a:r>
            <a:endParaRPr>
              <a:solidFill>
                <a:schemeClr val="dk1"/>
              </a:solidFill>
            </a:endParaRPr>
          </a:p>
          <a:p>
            <a:pPr indent="-298450" lvl="0" marL="457200" rtl="0" algn="l">
              <a:spcBef>
                <a:spcPts val="0"/>
              </a:spcBef>
              <a:spcAft>
                <a:spcPts val="0"/>
              </a:spcAft>
              <a:buSzPts val="1100"/>
              <a:buChar char="-"/>
            </a:pPr>
            <a:r>
              <a:rPr lang="en"/>
              <a:t>However, there was one more model type I wanted to try out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9801580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9801580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model doesn’t need to be interpretable, and the data itself is all numeric, and consists of a significant number of features, so I decided to try creating and fitting a neural net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 was surprised that not only was neural net was both significantly faster to train HGB, but also that this particular neural net model required comparatively much less hyper parameter tuning than HGB to </a:t>
            </a:r>
            <a:r>
              <a:rPr lang="en">
                <a:solidFill>
                  <a:schemeClr val="dk1"/>
                </a:solidFill>
              </a:rPr>
              <a:t>achieve</a:t>
            </a:r>
            <a:r>
              <a:rPr lang="en">
                <a:solidFill>
                  <a:schemeClr val="dk1"/>
                </a:solidFill>
              </a:rPr>
              <a:t> similar levels of success</a:t>
            </a:r>
            <a:endParaRPr>
              <a:solidFill>
                <a:schemeClr val="dk1"/>
              </a:solidFill>
            </a:endParaRPr>
          </a:p>
          <a:p>
            <a:pPr indent="-298450" lvl="0" marL="457200" rtl="0" algn="l">
              <a:spcBef>
                <a:spcPts val="0"/>
              </a:spcBef>
              <a:spcAft>
                <a:spcPts val="0"/>
              </a:spcAft>
              <a:buSzPts val="1100"/>
              <a:buChar char="-"/>
            </a:pPr>
            <a:r>
              <a:rPr lang="en"/>
              <a:t>Although I consider both of these models to be pretty decent starting points, there’s a lot more work I’d like to do on this project &gt;&gt;&gt;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8ddebf9e63_0_2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8ddebf9e63_0_2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start with, I would like to expand capability &gt;&gt;&gt;</a:t>
            </a:r>
            <a:endParaRPr/>
          </a:p>
          <a:p>
            <a:pPr indent="-298450" lvl="0" marL="457200" rtl="0" algn="l">
              <a:spcBef>
                <a:spcPts val="0"/>
              </a:spcBef>
              <a:spcAft>
                <a:spcPts val="0"/>
              </a:spcAft>
              <a:buSzPts val="1100"/>
              <a:buChar char="-"/>
            </a:pPr>
            <a:r>
              <a:rPr lang="en"/>
              <a:t>By dividing stellar types into subclasses, which are  &gt;&gt;&gt;</a:t>
            </a:r>
            <a:endParaRPr/>
          </a:p>
          <a:p>
            <a:pPr indent="-298450" lvl="0" marL="457200" rtl="0" algn="l">
              <a:spcBef>
                <a:spcPts val="0"/>
              </a:spcBef>
              <a:spcAft>
                <a:spcPts val="0"/>
              </a:spcAft>
              <a:buSzPts val="1100"/>
              <a:buChar char="-"/>
            </a:pPr>
            <a:r>
              <a:rPr lang="en"/>
              <a:t>and adding in non stellar objects &gt;&gt;&gt;</a:t>
            </a:r>
            <a:endParaRPr/>
          </a:p>
          <a:p>
            <a:pPr indent="-298450" lvl="0" marL="457200" rtl="0" algn="l">
              <a:spcBef>
                <a:spcPts val="0"/>
              </a:spcBef>
              <a:spcAft>
                <a:spcPts val="0"/>
              </a:spcAft>
              <a:buSzPts val="1100"/>
              <a:buChar char="-"/>
            </a:pPr>
            <a:r>
              <a:rPr lang="en"/>
              <a:t>such as galaxies, &gt;&gt;&gt; quasars, and more </a:t>
            </a:r>
            <a:r>
              <a:rPr lang="en">
                <a:solidFill>
                  <a:schemeClr val="dk1"/>
                </a:solidFill>
              </a:rPr>
              <a:t>&gt;&gt;&gt;</a:t>
            </a:r>
            <a:endParaRPr/>
          </a:p>
          <a:p>
            <a:pPr indent="-298450" lvl="0" marL="457200" rtl="0" algn="l">
              <a:spcBef>
                <a:spcPts val="0"/>
              </a:spcBef>
              <a:spcAft>
                <a:spcPts val="0"/>
              </a:spcAft>
              <a:buSzPts val="1100"/>
              <a:buChar char="-"/>
            </a:pPr>
            <a:r>
              <a:rPr lang="en"/>
              <a:t>Additionally, I would like to improve performance and validity of my model in a couple ways &gt;&gt;&gt;</a:t>
            </a:r>
            <a:endParaRPr/>
          </a:p>
          <a:p>
            <a:pPr indent="-298450" lvl="0" marL="457200" rtl="0" algn="l">
              <a:spcBef>
                <a:spcPts val="0"/>
              </a:spcBef>
              <a:spcAft>
                <a:spcPts val="0"/>
              </a:spcAft>
              <a:buSzPts val="1100"/>
              <a:buChar char="-"/>
            </a:pPr>
            <a:r>
              <a:rPr lang="en"/>
              <a:t>One, by branching out my training data sources for the class labels - i want to make sure that I’m not incorporating someone else’s errors into my model&gt;&gt;&gt;</a:t>
            </a:r>
            <a:endParaRPr/>
          </a:p>
          <a:p>
            <a:pPr indent="-298450" lvl="0" marL="457200" rtl="0" algn="l">
              <a:spcBef>
                <a:spcPts val="0"/>
              </a:spcBef>
              <a:spcAft>
                <a:spcPts val="0"/>
              </a:spcAft>
              <a:buSzPts val="1100"/>
              <a:buChar char="-"/>
            </a:pPr>
            <a:r>
              <a:rPr lang="en"/>
              <a:t>And two, since I took a significant subsample of my data, I would like to iteratively retrain the model on different random states of under and oversampling to get a more thorough view of the data. &gt;&gt;&gt;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type="title">
  <p:cSld name="TITLE">
    <p:spTree>
      <p:nvGrpSpPr>
        <p:cNvPr id="9" name="Shape 9"/>
        <p:cNvGrpSpPr/>
        <p:nvPr/>
      </p:nvGrpSpPr>
      <p:grpSpPr>
        <a:xfrm>
          <a:off x="0" y="0"/>
          <a:ext cx="0" cy="0"/>
          <a:chOff x="0" y="0"/>
          <a:chExt cx="0" cy="0"/>
        </a:xfrm>
      </p:grpSpPr>
      <p:sp>
        <p:nvSpPr>
          <p:cNvPr id="10" name="Google Shape;10;p2"/>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39710" y="-14172"/>
            <a:ext cx="9252075" cy="5165294"/>
            <a:chOff x="3655900" y="1642950"/>
            <a:chExt cx="1299175" cy="751250"/>
          </a:xfrm>
        </p:grpSpPr>
        <p:sp>
          <p:nvSpPr>
            <p:cNvPr id="12" name="Google Shape;12;p2"/>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33384" y="24104"/>
            <a:ext cx="9191800" cy="5125321"/>
            <a:chOff x="5820575" y="792900"/>
            <a:chExt cx="1357625" cy="786925"/>
          </a:xfrm>
        </p:grpSpPr>
        <p:sp>
          <p:nvSpPr>
            <p:cNvPr id="16" name="Google Shape;16;p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59" y="24104"/>
            <a:ext cx="9191800" cy="5125321"/>
            <a:chOff x="5820575" y="792900"/>
            <a:chExt cx="1357625" cy="786925"/>
          </a:xfrm>
        </p:grpSpPr>
        <p:sp>
          <p:nvSpPr>
            <p:cNvPr id="21" name="Google Shape;21;p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 name="Google Shape;25;p2"/>
          <p:cNvPicPr preferRelativeResize="0"/>
          <p:nvPr/>
        </p:nvPicPr>
        <p:blipFill>
          <a:blip r:embed="rId2">
            <a:alphaModFix/>
          </a:blip>
          <a:stretch>
            <a:fillRect/>
          </a:stretch>
        </p:blipFill>
        <p:spPr>
          <a:xfrm>
            <a:off x="-53950" y="-14179"/>
            <a:ext cx="9251902" cy="5486482"/>
          </a:xfrm>
          <a:prstGeom prst="rect">
            <a:avLst/>
          </a:prstGeom>
          <a:noFill/>
          <a:ln>
            <a:noFill/>
          </a:ln>
        </p:spPr>
      </p:pic>
      <p:sp>
        <p:nvSpPr>
          <p:cNvPr id="26" name="Google Shape;26;p2"/>
          <p:cNvSpPr txBox="1"/>
          <p:nvPr>
            <p:ph type="ctrTitle"/>
          </p:nvPr>
        </p:nvSpPr>
        <p:spPr>
          <a:xfrm>
            <a:off x="391150" y="1897688"/>
            <a:ext cx="8342700" cy="1420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4800"/>
              <a:buNone/>
              <a:defRPr sz="48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 name="Google Shape;27;p2"/>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8" name="Google Shape;28;p2"/>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2"/>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31" name="Google Shape;31;p2"/>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497">
          <p15:clr>
            <a:srgbClr val="F9AD4C"/>
          </p15:clr>
        </p15:guide>
        <p15:guide id="2" pos="2874">
          <p15:clr>
            <a:srgbClr val="F9AD4C"/>
          </p15:clr>
        </p15:guide>
        <p15:guide id="3" orient="horz" pos="1957">
          <p15:clr>
            <a:srgbClr val="F9AD4C"/>
          </p15:clr>
        </p15:guide>
        <p15:guide id="4" orient="horz" pos="2219">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p:cSld name="SECTION_TITLE_AND_DESCRIPTION">
    <p:spTree>
      <p:nvGrpSpPr>
        <p:cNvPr id="184" name="Shape 184"/>
        <p:cNvGrpSpPr/>
        <p:nvPr/>
      </p:nvGrpSpPr>
      <p:grpSpPr>
        <a:xfrm>
          <a:off x="0" y="0"/>
          <a:ext cx="0" cy="0"/>
          <a:chOff x="0" y="0"/>
          <a:chExt cx="0" cy="0"/>
        </a:xfrm>
      </p:grpSpPr>
      <p:sp>
        <p:nvSpPr>
          <p:cNvPr id="185" name="Google Shape;185;p11"/>
          <p:cNvSpPr/>
          <p:nvPr/>
        </p:nvSpPr>
        <p:spPr>
          <a:xfrm>
            <a:off x="-53675"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1"/>
          <p:cNvGrpSpPr/>
          <p:nvPr/>
        </p:nvGrpSpPr>
        <p:grpSpPr>
          <a:xfrm>
            <a:off x="-39710" y="-14172"/>
            <a:ext cx="9252075" cy="5165294"/>
            <a:chOff x="3655900" y="1642950"/>
            <a:chExt cx="1299175" cy="751250"/>
          </a:xfrm>
        </p:grpSpPr>
        <p:sp>
          <p:nvSpPr>
            <p:cNvPr id="187" name="Google Shape;187;p11"/>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a:off x="-33384" y="24104"/>
            <a:ext cx="9191800" cy="5125321"/>
            <a:chOff x="5820575" y="792900"/>
            <a:chExt cx="1357625" cy="786925"/>
          </a:xfrm>
        </p:grpSpPr>
        <p:sp>
          <p:nvSpPr>
            <p:cNvPr id="191" name="Google Shape;191;p1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59" y="24104"/>
            <a:ext cx="9191800" cy="5125321"/>
            <a:chOff x="5820575" y="792900"/>
            <a:chExt cx="1357625" cy="786925"/>
          </a:xfrm>
        </p:grpSpPr>
        <p:sp>
          <p:nvSpPr>
            <p:cNvPr id="196" name="Google Shape;196;p1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a:off x="5507067" y="3149473"/>
            <a:ext cx="3636943" cy="1999949"/>
            <a:chOff x="3027300" y="1039700"/>
            <a:chExt cx="639800" cy="351825"/>
          </a:xfrm>
        </p:grpSpPr>
        <p:sp>
          <p:nvSpPr>
            <p:cNvPr id="201" name="Google Shape;201;p11"/>
            <p:cNvSpPr/>
            <p:nvPr/>
          </p:nvSpPr>
          <p:spPr>
            <a:xfrm>
              <a:off x="3027300" y="1175975"/>
              <a:ext cx="99250" cy="121850"/>
            </a:xfrm>
            <a:custGeom>
              <a:rect b="b" l="l" r="r" t="t"/>
              <a:pathLst>
                <a:path extrusionOk="0" h="4874" w="397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027600" y="1071750"/>
              <a:ext cx="639500" cy="319775"/>
            </a:xfrm>
            <a:custGeom>
              <a:rect b="b" l="l" r="r" t="t"/>
              <a:pathLst>
                <a:path extrusionOk="0" h="12791" w="2558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264725" y="1249500"/>
              <a:ext cx="199925" cy="85000"/>
            </a:xfrm>
            <a:custGeom>
              <a:rect b="b" l="l" r="r" t="t"/>
              <a:pathLst>
                <a:path extrusionOk="0" h="3400" w="7997">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266875" y="1267600"/>
              <a:ext cx="193675" cy="67225"/>
            </a:xfrm>
            <a:custGeom>
              <a:rect b="b" l="l" r="r" t="t"/>
              <a:pathLst>
                <a:path extrusionOk="0" h="2689" w="7747">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3250150" y="1095300"/>
              <a:ext cx="111675" cy="47100"/>
            </a:xfrm>
            <a:custGeom>
              <a:rect b="b" l="l" r="r" t="t"/>
              <a:pathLst>
                <a:path extrusionOk="0" h="1884" w="4467">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3252200" y="1105550"/>
              <a:ext cx="108400" cy="37050"/>
            </a:xfrm>
            <a:custGeom>
              <a:rect b="b" l="l" r="r" t="t"/>
              <a:pathLst>
                <a:path extrusionOk="0" h="1482" w="4336">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3458775" y="1213125"/>
              <a:ext cx="138325" cy="76875"/>
            </a:xfrm>
            <a:custGeom>
              <a:rect b="b" l="l" r="r" t="t"/>
              <a:pathLst>
                <a:path extrusionOk="0" h="3075" w="5533">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3459175" y="1223325"/>
              <a:ext cx="132275" cy="68100"/>
            </a:xfrm>
            <a:custGeom>
              <a:rect b="b" l="l" r="r" t="t"/>
              <a:pathLst>
                <a:path extrusionOk="0" h="2724" w="5291">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3075675" y="1182500"/>
              <a:ext cx="105625" cy="108825"/>
            </a:xfrm>
            <a:custGeom>
              <a:rect b="b" l="l" r="r" t="t"/>
              <a:pathLst>
                <a:path extrusionOk="0" h="4353" w="4225">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3084300" y="1188800"/>
              <a:ext cx="98125" cy="104000"/>
            </a:xfrm>
            <a:custGeom>
              <a:rect b="b" l="l" r="r" t="t"/>
              <a:pathLst>
                <a:path extrusionOk="0" h="4160" w="3925">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3344575" y="1175650"/>
              <a:ext cx="68400" cy="40700"/>
            </a:xfrm>
            <a:custGeom>
              <a:rect b="b" l="l" r="r" t="t"/>
              <a:pathLst>
                <a:path extrusionOk="0" h="1628" w="2736">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3344975" y="1184200"/>
              <a:ext cx="66050" cy="32175"/>
            </a:xfrm>
            <a:custGeom>
              <a:rect b="b" l="l" r="r" t="t"/>
              <a:pathLst>
                <a:path extrusionOk="0" h="1287" w="2642">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3378000" y="1138625"/>
              <a:ext cx="25650" cy="15250"/>
            </a:xfrm>
            <a:custGeom>
              <a:rect b="b" l="l" r="r" t="t"/>
              <a:pathLst>
                <a:path extrusionOk="0" h="610" w="1026">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3378600" y="1141875"/>
              <a:ext cx="23725" cy="12000"/>
            </a:xfrm>
            <a:custGeom>
              <a:rect b="b" l="l" r="r" t="t"/>
              <a:pathLst>
                <a:path extrusionOk="0" h="480" w="949">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3439200" y="1173475"/>
              <a:ext cx="25650" cy="15250"/>
            </a:xfrm>
            <a:custGeom>
              <a:rect b="b" l="l" r="r" t="t"/>
              <a:pathLst>
                <a:path extrusionOk="0" h="610" w="1026">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3439925" y="1176725"/>
              <a:ext cx="23700" cy="12025"/>
            </a:xfrm>
            <a:custGeom>
              <a:rect b="b" l="l" r="r" t="t"/>
              <a:pathLst>
                <a:path extrusionOk="0" h="481" w="948">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3255075" y="1234200"/>
              <a:ext cx="25350" cy="17775"/>
            </a:xfrm>
            <a:custGeom>
              <a:rect b="b" l="l" r="r" t="t"/>
              <a:pathLst>
                <a:path extrusionOk="0" h="711" w="1014">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3257650" y="1237050"/>
              <a:ext cx="21950" cy="14950"/>
            </a:xfrm>
            <a:custGeom>
              <a:rect b="b" l="l" r="r" t="t"/>
              <a:pathLst>
                <a:path extrusionOk="0" h="598" w="878">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3388450" y="1087875"/>
              <a:ext cx="37125" cy="15675"/>
            </a:xfrm>
            <a:custGeom>
              <a:rect b="b" l="l" r="r" t="t"/>
              <a:pathLst>
                <a:path extrusionOk="0" h="627" w="1485">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3388875" y="1091000"/>
              <a:ext cx="35900" cy="12600"/>
            </a:xfrm>
            <a:custGeom>
              <a:rect b="b" l="l" r="r" t="t"/>
              <a:pathLst>
                <a:path extrusionOk="0" h="504" w="1436">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3223200" y="1180525"/>
              <a:ext cx="55075" cy="32925"/>
            </a:xfrm>
            <a:custGeom>
              <a:rect b="b" l="l" r="r" t="t"/>
              <a:pathLst>
                <a:path extrusionOk="0" h="1317" w="2203">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3226175" y="1187550"/>
              <a:ext cx="50575" cy="25825"/>
            </a:xfrm>
            <a:custGeom>
              <a:rect b="b" l="l" r="r" t="t"/>
              <a:pathLst>
                <a:path extrusionOk="0" h="1033" w="2023">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3172250" y="1248225"/>
              <a:ext cx="66650" cy="49425"/>
            </a:xfrm>
            <a:custGeom>
              <a:rect b="b" l="l" r="r" t="t"/>
              <a:pathLst>
                <a:path extrusionOk="0" h="1977" w="2666">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3176650" y="1254475"/>
              <a:ext cx="62575" cy="44150"/>
            </a:xfrm>
            <a:custGeom>
              <a:rect b="b" l="l" r="r" t="t"/>
              <a:pathLst>
                <a:path extrusionOk="0" h="1766" w="2503">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3452000" y="1067450"/>
              <a:ext cx="96200" cy="72700"/>
            </a:xfrm>
            <a:custGeom>
              <a:rect b="b" l="l" r="r" t="t"/>
              <a:pathLst>
                <a:path extrusionOk="0" h="2908" w="3848">
                  <a:moveTo>
                    <a:pt x="874" y="0"/>
                  </a:moveTo>
                  <a:lnTo>
                    <a:pt x="1" y="1190"/>
                  </a:lnTo>
                  <a:lnTo>
                    <a:pt x="1498" y="2342"/>
                  </a:lnTo>
                  <a:lnTo>
                    <a:pt x="3503" y="2908"/>
                  </a:lnTo>
                  <a:lnTo>
                    <a:pt x="3847" y="1513"/>
                  </a:lnTo>
                  <a:lnTo>
                    <a:pt x="874" y="0"/>
                  </a:ln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3471900" y="1066275"/>
              <a:ext cx="78250" cy="40175"/>
            </a:xfrm>
            <a:custGeom>
              <a:rect b="b" l="l" r="r" t="t"/>
              <a:pathLst>
                <a:path extrusionOk="0" h="1607" w="313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3473950" y="1069350"/>
              <a:ext cx="72500" cy="37125"/>
            </a:xfrm>
            <a:custGeom>
              <a:rect b="b" l="l" r="r" t="t"/>
              <a:pathLst>
                <a:path extrusionOk="0" h="1485" w="290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3317625" y="1046325"/>
              <a:ext cx="70750" cy="45350"/>
            </a:xfrm>
            <a:custGeom>
              <a:rect b="b" l="l" r="r" t="t"/>
              <a:pathLst>
                <a:path extrusionOk="0" h="1814" w="2830">
                  <a:moveTo>
                    <a:pt x="197" y="1"/>
                  </a:moveTo>
                  <a:lnTo>
                    <a:pt x="0" y="1424"/>
                  </a:lnTo>
                  <a:lnTo>
                    <a:pt x="1337" y="1813"/>
                  </a:lnTo>
                  <a:lnTo>
                    <a:pt x="2830" y="1469"/>
                  </a:lnTo>
                  <a:lnTo>
                    <a:pt x="2620" y="83"/>
                  </a:lnTo>
                  <a:lnTo>
                    <a:pt x="197" y="1"/>
                  </a:ln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3322525" y="1039700"/>
              <a:ext cx="60625" cy="15225"/>
            </a:xfrm>
            <a:custGeom>
              <a:rect b="b" l="l" r="r" t="t"/>
              <a:pathLst>
                <a:path extrusionOk="0" h="609" w="2425">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3323150" y="1043050"/>
              <a:ext cx="59175" cy="12000"/>
            </a:xfrm>
            <a:custGeom>
              <a:rect b="b" l="l" r="r" t="t"/>
              <a:pathLst>
                <a:path extrusionOk="0" h="480" w="2367">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417675" y="1118325"/>
              <a:ext cx="106825" cy="50150"/>
            </a:xfrm>
            <a:custGeom>
              <a:rect b="b" l="l" r="r" t="t"/>
              <a:pathLst>
                <a:path extrusionOk="0" h="2006" w="4273">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3418275" y="1125000"/>
              <a:ext cx="102750" cy="44450"/>
            </a:xfrm>
            <a:custGeom>
              <a:rect b="b" l="l" r="r" t="t"/>
              <a:pathLst>
                <a:path extrusionOk="0" h="1778" w="411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1"/>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234" name="Google Shape;234;p11"/>
          <p:cNvCxnSpPr/>
          <p:nvPr/>
        </p:nvCxnSpPr>
        <p:spPr>
          <a:xfrm>
            <a:off x="6005250" y="-99550"/>
            <a:ext cx="0" cy="429600"/>
          </a:xfrm>
          <a:prstGeom prst="straightConnector1">
            <a:avLst/>
          </a:prstGeom>
          <a:noFill/>
          <a:ln cap="flat" cmpd="sng" w="28575">
            <a:solidFill>
              <a:srgbClr val="FFFFFF"/>
            </a:solidFill>
            <a:prstDash val="solid"/>
            <a:round/>
            <a:headEnd len="med" w="med" type="none"/>
            <a:tailEnd len="med" w="med" type="none"/>
          </a:ln>
        </p:spPr>
      </p:cxnSp>
      <p:cxnSp>
        <p:nvCxnSpPr>
          <p:cNvPr id="235" name="Google Shape;235;p11"/>
          <p:cNvCxnSpPr/>
          <p:nvPr/>
        </p:nvCxnSpPr>
        <p:spPr>
          <a:xfrm>
            <a:off x="2989350" y="330150"/>
            <a:ext cx="6031800" cy="0"/>
          </a:xfrm>
          <a:prstGeom prst="straightConnector1">
            <a:avLst/>
          </a:prstGeom>
          <a:noFill/>
          <a:ln cap="flat" cmpd="sng" w="28575">
            <a:solidFill>
              <a:srgbClr val="FFFFFF"/>
            </a:solidFill>
            <a:prstDash val="solid"/>
            <a:round/>
            <a:headEnd len="med" w="med" type="none"/>
            <a:tailEnd len="med" w="med" type="none"/>
          </a:ln>
        </p:spPr>
      </p:cxnSp>
      <p:sp>
        <p:nvSpPr>
          <p:cNvPr id="236" name="Google Shape;236;p11"/>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237" name="Google Shape;237;p11"/>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APTION_ONLY">
    <p:spTree>
      <p:nvGrpSpPr>
        <p:cNvPr id="238" name="Shape 238"/>
        <p:cNvGrpSpPr/>
        <p:nvPr/>
      </p:nvGrpSpPr>
      <p:grpSpPr>
        <a:xfrm>
          <a:off x="0" y="0"/>
          <a:ext cx="0" cy="0"/>
          <a:chOff x="0" y="0"/>
          <a:chExt cx="0" cy="0"/>
        </a:xfrm>
      </p:grpSpPr>
      <p:grpSp>
        <p:nvGrpSpPr>
          <p:cNvPr id="239" name="Google Shape;239;p12"/>
          <p:cNvGrpSpPr/>
          <p:nvPr/>
        </p:nvGrpSpPr>
        <p:grpSpPr>
          <a:xfrm flipH="1">
            <a:off x="273" y="24104"/>
            <a:ext cx="9191800" cy="5125321"/>
            <a:chOff x="5820575" y="792900"/>
            <a:chExt cx="1357625" cy="786925"/>
          </a:xfrm>
        </p:grpSpPr>
        <p:sp>
          <p:nvSpPr>
            <p:cNvPr id="240" name="Google Shape;240;p1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2"/>
          <p:cNvGrpSpPr/>
          <p:nvPr/>
        </p:nvGrpSpPr>
        <p:grpSpPr>
          <a:xfrm flipH="1">
            <a:off x="-33170" y="24104"/>
            <a:ext cx="9191800" cy="5125321"/>
            <a:chOff x="5820575" y="792900"/>
            <a:chExt cx="1357625" cy="786925"/>
          </a:xfrm>
        </p:grpSpPr>
        <p:sp>
          <p:nvSpPr>
            <p:cNvPr id="245" name="Google Shape;245;p1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2"/>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2"/>
          <p:cNvGrpSpPr/>
          <p:nvPr/>
        </p:nvGrpSpPr>
        <p:grpSpPr>
          <a:xfrm flipH="1">
            <a:off x="-53675" y="-14172"/>
            <a:ext cx="9252075" cy="5165294"/>
            <a:chOff x="3655900" y="1642950"/>
            <a:chExt cx="1299175" cy="751250"/>
          </a:xfrm>
        </p:grpSpPr>
        <p:sp>
          <p:nvSpPr>
            <p:cNvPr id="251" name="Google Shape;251;p12"/>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2"/>
          <p:cNvGrpSpPr/>
          <p:nvPr/>
        </p:nvGrpSpPr>
        <p:grpSpPr>
          <a:xfrm>
            <a:off x="-93007" y="650594"/>
            <a:ext cx="9329870" cy="4343304"/>
            <a:chOff x="1415075" y="3850050"/>
            <a:chExt cx="1195325" cy="500900"/>
          </a:xfrm>
        </p:grpSpPr>
        <p:sp>
          <p:nvSpPr>
            <p:cNvPr id="255" name="Google Shape;255;p12"/>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2"/>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2"/>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2"/>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2"/>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2"/>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2"/>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2"/>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2"/>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2"/>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2"/>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2"/>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2"/>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2"/>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2"/>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2"/>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2"/>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2"/>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2"/>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2"/>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2"/>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2"/>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2"/>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2"/>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2"/>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2"/>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2"/>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2"/>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2"/>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2"/>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2"/>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2"/>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2"/>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2"/>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2"/>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2"/>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2"/>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2"/>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2"/>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2"/>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2"/>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2"/>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2"/>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2"/>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2"/>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2"/>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2"/>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2"/>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2"/>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2"/>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2"/>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2"/>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2"/>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2"/>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2"/>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2"/>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2"/>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2"/>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2"/>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2"/>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2"/>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2"/>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2"/>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2"/>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2"/>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2"/>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2"/>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2"/>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2"/>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2"/>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2"/>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2"/>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2"/>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2"/>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2"/>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2"/>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2"/>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2"/>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2"/>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2"/>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2"/>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2"/>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2"/>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2"/>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2"/>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2"/>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2"/>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2"/>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2"/>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2"/>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2"/>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2"/>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2"/>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2"/>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2"/>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2"/>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2"/>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2"/>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2"/>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2"/>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2"/>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2"/>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2"/>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2"/>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2"/>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2"/>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2"/>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2"/>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2"/>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2"/>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2"/>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2"/>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2"/>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2"/>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2"/>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2"/>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2"/>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2"/>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2"/>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2"/>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2"/>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2"/>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2"/>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2"/>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2"/>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2"/>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2"/>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2"/>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2"/>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2"/>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2"/>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2"/>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2"/>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2"/>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2"/>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2"/>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2"/>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2"/>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2"/>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2"/>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2"/>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2"/>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2"/>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2"/>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2"/>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2"/>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2"/>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2"/>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2"/>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2"/>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2"/>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2"/>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2"/>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2"/>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2"/>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2"/>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2"/>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2"/>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2"/>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2"/>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2"/>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2"/>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2"/>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2"/>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2"/>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2"/>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2"/>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2"/>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2"/>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2"/>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2"/>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2"/>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2"/>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2"/>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2"/>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2"/>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2"/>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2"/>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2"/>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2"/>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2"/>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2"/>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2"/>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2"/>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2"/>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2"/>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2"/>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2"/>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2"/>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2"/>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2"/>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2"/>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2"/>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2"/>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2"/>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2"/>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2"/>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2"/>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2"/>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2"/>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2"/>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2"/>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2"/>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2"/>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2"/>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2"/>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2"/>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2"/>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2"/>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2"/>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2"/>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2"/>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2"/>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2"/>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2"/>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2"/>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2"/>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2"/>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2"/>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2"/>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2"/>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2"/>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2"/>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2"/>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2"/>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2"/>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2"/>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2"/>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2"/>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2"/>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2"/>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2"/>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2"/>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2"/>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2"/>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2"/>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2"/>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2"/>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2"/>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2"/>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2"/>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2"/>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2"/>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2"/>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2"/>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2"/>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2"/>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2"/>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2"/>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2"/>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2"/>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2"/>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2"/>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2"/>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2"/>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2"/>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2"/>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2"/>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2"/>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2"/>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2"/>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2"/>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2"/>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2"/>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2"/>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2"/>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2"/>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2"/>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2"/>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2"/>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2"/>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2"/>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2"/>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2"/>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2"/>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2"/>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2"/>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2"/>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2"/>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2"/>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2"/>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2"/>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2"/>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2"/>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2"/>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2"/>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2"/>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2"/>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2"/>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2"/>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2"/>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2"/>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2"/>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2"/>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2"/>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2"/>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2"/>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2"/>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2"/>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2"/>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2"/>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2"/>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2"/>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2"/>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2"/>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2"/>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2"/>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2"/>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2"/>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2"/>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2"/>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2"/>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2"/>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2"/>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2"/>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2"/>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2"/>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2"/>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2"/>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2"/>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2"/>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2"/>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2"/>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2"/>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2"/>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2"/>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2"/>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2"/>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2"/>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2"/>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2"/>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2"/>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2"/>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2"/>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2"/>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2"/>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2"/>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2"/>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2"/>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2"/>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2"/>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2"/>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2"/>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2"/>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2"/>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2"/>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2"/>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2"/>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2"/>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2"/>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2"/>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2"/>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2"/>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2"/>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2"/>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2"/>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2"/>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2"/>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2"/>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2"/>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2"/>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2"/>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2"/>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2"/>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2"/>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2"/>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2"/>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2"/>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2"/>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2"/>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2"/>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2"/>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2"/>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2"/>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2"/>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2"/>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2"/>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2"/>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2"/>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2"/>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2"/>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2"/>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2"/>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2"/>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2"/>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2"/>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2"/>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2"/>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2"/>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2"/>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2"/>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2"/>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2"/>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2"/>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2"/>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2"/>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2"/>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2"/>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2"/>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2"/>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2"/>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2"/>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2"/>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2"/>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2"/>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2"/>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2"/>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2"/>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2"/>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2"/>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2"/>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2"/>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2"/>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2"/>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2"/>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2"/>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2"/>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2"/>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2"/>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2"/>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2"/>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2"/>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2"/>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2"/>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2"/>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2"/>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2"/>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2"/>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2"/>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2"/>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2"/>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2"/>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2"/>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2"/>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2"/>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2"/>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2"/>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2"/>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2"/>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2"/>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2"/>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2"/>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2"/>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2"/>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2"/>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2"/>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2"/>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2"/>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2"/>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2"/>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2"/>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2"/>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2"/>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2"/>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2"/>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2"/>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2"/>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2"/>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2"/>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2"/>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2"/>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2"/>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2"/>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2"/>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2"/>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2"/>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2"/>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2"/>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2"/>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2"/>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2"/>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2"/>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2"/>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2"/>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2"/>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2"/>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2"/>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2"/>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2"/>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2"/>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2"/>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2"/>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2"/>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2"/>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2"/>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2"/>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2"/>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2"/>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2"/>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2"/>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2"/>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2"/>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2"/>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2"/>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2"/>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2"/>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2"/>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2"/>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2"/>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2"/>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2"/>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2"/>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2"/>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2"/>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2"/>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2"/>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2"/>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2"/>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2"/>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2"/>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2"/>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2"/>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2"/>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2"/>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2"/>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2"/>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2"/>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2"/>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2"/>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2"/>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2"/>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2"/>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2"/>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2"/>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2"/>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2"/>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2"/>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2"/>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2"/>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2"/>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2"/>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2"/>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2"/>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2"/>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2"/>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2"/>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2"/>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2"/>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2"/>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2"/>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2"/>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2"/>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2"/>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2"/>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2"/>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2"/>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2"/>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2"/>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2"/>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2"/>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2"/>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2"/>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2"/>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2"/>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2"/>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2"/>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2"/>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2"/>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2"/>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2"/>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2"/>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2"/>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2"/>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2"/>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2"/>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2"/>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2"/>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2"/>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2"/>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2"/>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2"/>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2"/>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2"/>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2"/>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2"/>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2"/>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2"/>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13" name="Google Shape;913;p12"/>
          <p:cNvSpPr/>
          <p:nvPr/>
        </p:nvSpPr>
        <p:spPr>
          <a:xfrm>
            <a:off x="1563325" y="212400"/>
            <a:ext cx="5998800" cy="4718700"/>
          </a:xfrm>
          <a:prstGeom prst="roundRect">
            <a:avLst>
              <a:gd fmla="val 0" name="adj"/>
            </a:avLst>
          </a:prstGeom>
          <a:solidFill>
            <a:srgbClr val="FFFFFF">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APTION_ONLY_2">
    <p:spTree>
      <p:nvGrpSpPr>
        <p:cNvPr id="915" name="Shape 915"/>
        <p:cNvGrpSpPr/>
        <p:nvPr/>
      </p:nvGrpSpPr>
      <p:grpSpPr>
        <a:xfrm>
          <a:off x="0" y="0"/>
          <a:ext cx="0" cy="0"/>
          <a:chOff x="0" y="0"/>
          <a:chExt cx="0" cy="0"/>
        </a:xfrm>
      </p:grpSpPr>
      <p:sp>
        <p:nvSpPr>
          <p:cNvPr id="916" name="Google Shape;916;p13"/>
          <p:cNvSpPr/>
          <p:nvPr/>
        </p:nvSpPr>
        <p:spPr>
          <a:xfrm>
            <a:off x="1563325" y="1351900"/>
            <a:ext cx="5998800" cy="2439600"/>
          </a:xfrm>
          <a:prstGeom prst="roundRect">
            <a:avLst>
              <a:gd fmla="val 0" name="adj"/>
            </a:avLst>
          </a:prstGeom>
          <a:solidFill>
            <a:srgbClr val="FFFFFF">
              <a:alpha val="607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18" name="Google Shape;918;p13"/>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53E93"/>
              </a:buClr>
              <a:buSzPts val="4800"/>
              <a:buNone/>
              <a:defRPr sz="4800">
                <a:solidFill>
                  <a:srgbClr val="753E9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CAPTION_ONLY_1">
    <p:spTree>
      <p:nvGrpSpPr>
        <p:cNvPr id="919" name="Shape 919"/>
        <p:cNvGrpSpPr/>
        <p:nvPr/>
      </p:nvGrpSpPr>
      <p:grpSpPr>
        <a:xfrm>
          <a:off x="0" y="0"/>
          <a:ext cx="0" cy="0"/>
          <a:chOff x="0" y="0"/>
          <a:chExt cx="0" cy="0"/>
        </a:xfrm>
      </p:grpSpPr>
      <p:sp>
        <p:nvSpPr>
          <p:cNvPr id="920" name="Google Shape;920;p14"/>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14"/>
          <p:cNvGrpSpPr/>
          <p:nvPr/>
        </p:nvGrpSpPr>
        <p:grpSpPr>
          <a:xfrm flipH="1">
            <a:off x="-53675" y="-14172"/>
            <a:ext cx="9252075" cy="5165294"/>
            <a:chOff x="3655900" y="1642950"/>
            <a:chExt cx="1299175" cy="751250"/>
          </a:xfrm>
        </p:grpSpPr>
        <p:sp>
          <p:nvSpPr>
            <p:cNvPr id="922" name="Google Shape;922;p14"/>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14"/>
          <p:cNvGrpSpPr/>
          <p:nvPr/>
        </p:nvGrpSpPr>
        <p:grpSpPr>
          <a:xfrm>
            <a:off x="-93007" y="650594"/>
            <a:ext cx="9329870" cy="4343304"/>
            <a:chOff x="1415075" y="3850050"/>
            <a:chExt cx="1195325" cy="500900"/>
          </a:xfrm>
        </p:grpSpPr>
        <p:sp>
          <p:nvSpPr>
            <p:cNvPr id="926" name="Google Shape;926;p14"/>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4"/>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4"/>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4"/>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4"/>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4"/>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4"/>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4"/>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4"/>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4"/>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4"/>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4"/>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2185501" y="4195894"/>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1791763" y="3888873"/>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1778438" y="3893548"/>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4"/>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4"/>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4"/>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4"/>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4"/>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4"/>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4"/>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4"/>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4"/>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4"/>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4"/>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4"/>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4"/>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4"/>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4"/>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4"/>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4"/>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4"/>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4"/>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4"/>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4"/>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4"/>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4"/>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4"/>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4"/>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4"/>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4"/>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4"/>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4"/>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4"/>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4"/>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4"/>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4"/>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4"/>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4"/>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4"/>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4"/>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4"/>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4"/>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4"/>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4"/>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4"/>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4"/>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4"/>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4"/>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4"/>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4"/>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4"/>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4"/>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4"/>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4"/>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4"/>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4"/>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4"/>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4"/>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4"/>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4"/>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4"/>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4"/>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4"/>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4"/>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4"/>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4"/>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4"/>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4"/>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4"/>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4"/>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4"/>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4"/>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4"/>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4"/>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4"/>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4"/>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4"/>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4"/>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4"/>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4"/>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4"/>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4"/>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4"/>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4"/>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4"/>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4"/>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4"/>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4"/>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4"/>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4"/>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4"/>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4"/>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4"/>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4"/>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4"/>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4"/>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4"/>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4"/>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4"/>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4"/>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4"/>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4"/>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4"/>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4"/>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4"/>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4"/>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4"/>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4"/>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4"/>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4"/>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4"/>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4"/>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4"/>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4"/>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4"/>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4"/>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4"/>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4"/>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4"/>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4"/>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4"/>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4"/>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4"/>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4"/>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4"/>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4"/>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4"/>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4"/>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4"/>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4"/>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4"/>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4"/>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4"/>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4"/>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4"/>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4"/>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4"/>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4"/>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4"/>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4"/>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4"/>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4"/>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4"/>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4"/>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4"/>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4"/>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4"/>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4"/>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4"/>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4"/>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4"/>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584" name="Google Shape;1584;p14"/>
          <p:cNvGrpSpPr/>
          <p:nvPr/>
        </p:nvGrpSpPr>
        <p:grpSpPr>
          <a:xfrm flipH="1">
            <a:off x="273" y="24104"/>
            <a:ext cx="9191800" cy="5125321"/>
            <a:chOff x="5820575" y="792900"/>
            <a:chExt cx="1357625" cy="786925"/>
          </a:xfrm>
        </p:grpSpPr>
        <p:sp>
          <p:nvSpPr>
            <p:cNvPr id="1585" name="Google Shape;1585;p1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14"/>
          <p:cNvGrpSpPr/>
          <p:nvPr/>
        </p:nvGrpSpPr>
        <p:grpSpPr>
          <a:xfrm flipH="1">
            <a:off x="-33170" y="24104"/>
            <a:ext cx="9191800" cy="5125321"/>
            <a:chOff x="5820575" y="792900"/>
            <a:chExt cx="1357625" cy="786925"/>
          </a:xfrm>
        </p:grpSpPr>
        <p:sp>
          <p:nvSpPr>
            <p:cNvPr id="1590" name="Google Shape;1590;p1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4" name="Google Shape;1594;p14"/>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95" name="Google Shape;1595;p14"/>
          <p:cNvSpPr txBox="1"/>
          <p:nvPr>
            <p:ph idx="3"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96" name="Google Shape;1596;p14"/>
          <p:cNvSpPr/>
          <p:nvPr/>
        </p:nvSpPr>
        <p:spPr>
          <a:xfrm>
            <a:off x="559825" y="545850"/>
            <a:ext cx="8005200" cy="4123800"/>
          </a:xfrm>
          <a:prstGeom prst="roundRect">
            <a:avLst>
              <a:gd fmla="val 0" name="adj"/>
            </a:avLst>
          </a:prstGeom>
          <a:solidFill>
            <a:srgbClr val="FFFFFF">
              <a:alpha val="4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4"/>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53E93"/>
              </a:buClr>
              <a:buSzPts val="6000"/>
              <a:buNone/>
              <a:defRPr sz="6000">
                <a:solidFill>
                  <a:srgbClr val="753E9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1">
  <p:cSld name="CUSTOM_1">
    <p:spTree>
      <p:nvGrpSpPr>
        <p:cNvPr id="1598" name="Shape 1598"/>
        <p:cNvGrpSpPr/>
        <p:nvPr/>
      </p:nvGrpSpPr>
      <p:grpSpPr>
        <a:xfrm>
          <a:off x="0" y="0"/>
          <a:ext cx="0" cy="0"/>
          <a:chOff x="0" y="0"/>
          <a:chExt cx="0" cy="0"/>
        </a:xfrm>
      </p:grpSpPr>
      <p:sp>
        <p:nvSpPr>
          <p:cNvPr id="1599" name="Google Shape;1599;p15"/>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600" name="Google Shape;1600;p15"/>
          <p:cNvSpPr txBox="1"/>
          <p:nvPr>
            <p:ph type="title"/>
          </p:nvPr>
        </p:nvSpPr>
        <p:spPr>
          <a:xfrm>
            <a:off x="3300150" y="330150"/>
            <a:ext cx="5410200" cy="4890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601" name="Google Shape;1601;p15"/>
          <p:cNvCxnSpPr/>
          <p:nvPr/>
        </p:nvCxnSpPr>
        <p:spPr>
          <a:xfrm>
            <a:off x="6005250" y="-99550"/>
            <a:ext cx="0" cy="429600"/>
          </a:xfrm>
          <a:prstGeom prst="straightConnector1">
            <a:avLst/>
          </a:prstGeom>
          <a:noFill/>
          <a:ln cap="flat" cmpd="sng" w="28575">
            <a:solidFill>
              <a:srgbClr val="0F0F4B"/>
            </a:solidFill>
            <a:prstDash val="solid"/>
            <a:round/>
            <a:headEnd len="med" w="med" type="none"/>
            <a:tailEnd len="med" w="med" type="none"/>
          </a:ln>
        </p:spPr>
      </p:cxnSp>
      <p:cxnSp>
        <p:nvCxnSpPr>
          <p:cNvPr id="1602" name="Google Shape;1602;p15"/>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sp>
        <p:nvSpPr>
          <p:cNvPr id="1603" name="Google Shape;1603;p15"/>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604" name="Google Shape;1604;p15"/>
          <p:cNvPicPr preferRelativeResize="0"/>
          <p:nvPr/>
        </p:nvPicPr>
        <p:blipFill>
          <a:blip r:embed="rId2">
            <a:alphaModFix/>
          </a:blip>
          <a:stretch>
            <a:fillRect/>
          </a:stretch>
        </p:blipFill>
        <p:spPr>
          <a:xfrm>
            <a:off x="-53950" y="-171491"/>
            <a:ext cx="9251902" cy="548648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UBTITLE">
  <p:cSld name="BIG_NUMBER">
    <p:spTree>
      <p:nvGrpSpPr>
        <p:cNvPr id="1605" name="Shape 1605"/>
        <p:cNvGrpSpPr/>
        <p:nvPr/>
      </p:nvGrpSpPr>
      <p:grpSpPr>
        <a:xfrm>
          <a:off x="0" y="0"/>
          <a:ext cx="0" cy="0"/>
          <a:chOff x="0" y="0"/>
          <a:chExt cx="0" cy="0"/>
        </a:xfrm>
      </p:grpSpPr>
      <p:sp>
        <p:nvSpPr>
          <p:cNvPr id="1606" name="Google Shape;1606;p16"/>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16"/>
          <p:cNvGrpSpPr/>
          <p:nvPr/>
        </p:nvGrpSpPr>
        <p:grpSpPr>
          <a:xfrm flipH="1">
            <a:off x="-53675" y="-14172"/>
            <a:ext cx="9252075" cy="5165294"/>
            <a:chOff x="3655900" y="1642950"/>
            <a:chExt cx="1299175" cy="751250"/>
          </a:xfrm>
        </p:grpSpPr>
        <p:sp>
          <p:nvSpPr>
            <p:cNvPr id="1608" name="Google Shape;1608;p1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6"/>
          <p:cNvGrpSpPr/>
          <p:nvPr/>
        </p:nvGrpSpPr>
        <p:grpSpPr>
          <a:xfrm flipH="1">
            <a:off x="273" y="24104"/>
            <a:ext cx="9191800" cy="5125321"/>
            <a:chOff x="5820575" y="792900"/>
            <a:chExt cx="1357625" cy="786925"/>
          </a:xfrm>
        </p:grpSpPr>
        <p:sp>
          <p:nvSpPr>
            <p:cNvPr id="1612" name="Google Shape;1612;p1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16"/>
          <p:cNvGrpSpPr/>
          <p:nvPr/>
        </p:nvGrpSpPr>
        <p:grpSpPr>
          <a:xfrm flipH="1">
            <a:off x="-33170" y="24104"/>
            <a:ext cx="9191800" cy="5125321"/>
            <a:chOff x="5820575" y="792900"/>
            <a:chExt cx="1357625" cy="786925"/>
          </a:xfrm>
        </p:grpSpPr>
        <p:sp>
          <p:nvSpPr>
            <p:cNvPr id="1617" name="Google Shape;1617;p1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6"/>
          <p:cNvGrpSpPr/>
          <p:nvPr/>
        </p:nvGrpSpPr>
        <p:grpSpPr>
          <a:xfrm>
            <a:off x="-93007" y="650594"/>
            <a:ext cx="9329870" cy="4343304"/>
            <a:chOff x="1415075" y="3850050"/>
            <a:chExt cx="1195325" cy="500900"/>
          </a:xfrm>
        </p:grpSpPr>
        <p:sp>
          <p:nvSpPr>
            <p:cNvPr id="1622" name="Google Shape;1622;p16"/>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6"/>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6"/>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6"/>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6"/>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6"/>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6"/>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6"/>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6"/>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6"/>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6"/>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6"/>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6"/>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6"/>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6"/>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6"/>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6"/>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6"/>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6"/>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6"/>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6"/>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6"/>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6"/>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6"/>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6"/>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6"/>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6"/>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6"/>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6"/>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6"/>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6"/>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6"/>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6"/>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6"/>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6"/>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6"/>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6"/>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6"/>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6"/>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6"/>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6"/>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6"/>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6"/>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6"/>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6"/>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6"/>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6"/>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6"/>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6"/>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6"/>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6"/>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6"/>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6"/>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6"/>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6"/>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6"/>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6"/>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6"/>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6"/>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6"/>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6"/>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6"/>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6"/>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6"/>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6"/>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6"/>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6"/>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6"/>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6"/>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6"/>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6"/>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6"/>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6"/>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6"/>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6"/>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6"/>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6"/>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6"/>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6"/>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6"/>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6"/>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6"/>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6"/>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6"/>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6"/>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6"/>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6"/>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6"/>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6"/>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6"/>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6"/>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6"/>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6"/>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6"/>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6"/>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6"/>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6"/>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6"/>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6"/>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6"/>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6"/>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6"/>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6"/>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6"/>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6"/>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6"/>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6"/>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6"/>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6"/>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6"/>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6"/>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6"/>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6"/>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6"/>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6"/>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6"/>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6"/>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6"/>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6"/>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6"/>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6"/>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6"/>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6"/>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6"/>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6"/>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6"/>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6"/>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6"/>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6"/>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6"/>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6"/>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6"/>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6"/>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6"/>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6"/>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6"/>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6"/>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6"/>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6"/>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6"/>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6"/>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6"/>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6"/>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6"/>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6"/>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6"/>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6"/>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6"/>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6"/>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6"/>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6"/>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6"/>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6"/>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6"/>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6"/>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6"/>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6"/>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6"/>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6"/>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6"/>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6"/>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6"/>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6"/>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6"/>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6"/>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6"/>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6"/>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6"/>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6"/>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6"/>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6"/>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6"/>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6"/>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6"/>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6"/>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6"/>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6"/>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6"/>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6"/>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6"/>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6"/>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6"/>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6"/>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6"/>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6"/>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6"/>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6"/>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6"/>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6"/>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6"/>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6"/>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6"/>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6"/>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6"/>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6"/>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6"/>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6"/>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6"/>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6"/>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6"/>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6"/>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6"/>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6"/>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6"/>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6"/>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6"/>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6"/>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6"/>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6"/>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6"/>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6"/>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6"/>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6"/>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6"/>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6"/>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6"/>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6"/>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6"/>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6"/>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6"/>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6"/>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6"/>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6"/>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6"/>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6"/>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6"/>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6"/>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6"/>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6"/>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6"/>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6"/>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6"/>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6"/>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6"/>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6"/>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6"/>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6"/>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6"/>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6"/>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6"/>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6"/>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6"/>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6"/>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6"/>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6"/>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6"/>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6"/>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6"/>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6"/>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6"/>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6"/>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6"/>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6"/>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6"/>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6"/>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6"/>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6"/>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6"/>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6"/>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6"/>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6"/>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6"/>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6"/>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6"/>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6"/>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6"/>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6"/>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6"/>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6"/>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6"/>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6"/>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6"/>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6"/>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6"/>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6"/>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6"/>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6"/>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6"/>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6"/>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6"/>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6"/>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6"/>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6"/>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6"/>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6"/>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6"/>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6"/>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6"/>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6"/>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6"/>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6"/>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6"/>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6"/>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6"/>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6"/>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6"/>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6"/>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6"/>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6"/>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6"/>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6"/>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6"/>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6"/>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6"/>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6"/>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6"/>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6"/>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6"/>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6"/>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6"/>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6"/>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6"/>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6"/>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6"/>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6"/>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6"/>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6"/>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6"/>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6"/>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6"/>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6"/>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6"/>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6"/>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6"/>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6"/>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6"/>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6"/>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6"/>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6"/>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6"/>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6"/>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6"/>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6"/>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6"/>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6"/>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6"/>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6"/>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6"/>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6"/>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6"/>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6"/>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6"/>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6"/>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6"/>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6"/>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6"/>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6"/>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6"/>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6"/>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6"/>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6"/>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6"/>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6"/>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6"/>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6"/>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6"/>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6"/>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6"/>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6"/>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6"/>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6"/>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6"/>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6"/>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6"/>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6"/>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6"/>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6"/>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6"/>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6"/>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6"/>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6"/>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6"/>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6"/>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6"/>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6"/>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6"/>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6"/>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6"/>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6"/>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6"/>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6"/>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6"/>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6"/>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6"/>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6"/>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6"/>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6"/>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6"/>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6"/>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6"/>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6"/>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6"/>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6"/>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6"/>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6"/>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6"/>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6"/>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6"/>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6"/>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6"/>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6"/>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6"/>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6"/>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6"/>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6"/>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6"/>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6"/>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6"/>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6"/>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6"/>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6"/>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6"/>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6"/>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6"/>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6"/>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6"/>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6"/>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6"/>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6"/>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6"/>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6"/>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6"/>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6"/>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6"/>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6"/>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6"/>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6"/>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6"/>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6"/>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6"/>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6"/>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6"/>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6"/>
          <p:cNvSpPr/>
          <p:nvPr/>
        </p:nvSpPr>
        <p:spPr>
          <a:xfrm>
            <a:off x="159625" y="212400"/>
            <a:ext cx="8806200" cy="4718700"/>
          </a:xfrm>
          <a:prstGeom prst="roundRect">
            <a:avLst>
              <a:gd fmla="val 0" name="adj"/>
            </a:avLst>
          </a:prstGeom>
          <a:solidFill>
            <a:srgbClr val="FFFFFF">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81" name="Google Shape;2281;p1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2000"/>
              <a:buNone/>
              <a:defRPr sz="12000">
                <a:solidFill>
                  <a:srgbClr val="FFFFFF"/>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82" name="Google Shape;2282;p16"/>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83" name="Google Shape;2283;p16"/>
          <p:cNvSpPr txBox="1"/>
          <p:nvPr>
            <p:ph idx="1" type="subTitle"/>
          </p:nvPr>
        </p:nvSpPr>
        <p:spPr>
          <a:xfrm flipH="1">
            <a:off x="2281700" y="3113531"/>
            <a:ext cx="45807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extLst>
    <p:ext uri="{DCECCB84-F9BA-43D5-87BE-67443E8EF086}">
      <p15:sldGuideLst>
        <p15:guide id="1" orient="horz" pos="213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 type="blank">
  <p:cSld name="BLANK">
    <p:spTree>
      <p:nvGrpSpPr>
        <p:cNvPr id="2284" name="Shape 2284"/>
        <p:cNvGrpSpPr/>
        <p:nvPr/>
      </p:nvGrpSpPr>
      <p:grpSpPr>
        <a:xfrm>
          <a:off x="0" y="0"/>
          <a:ext cx="0" cy="0"/>
          <a:chOff x="0" y="0"/>
          <a:chExt cx="0" cy="0"/>
        </a:xfrm>
      </p:grpSpPr>
      <p:sp>
        <p:nvSpPr>
          <p:cNvPr id="2285" name="Google Shape;2285;p17"/>
          <p:cNvSpPr/>
          <p:nvPr/>
        </p:nvSpPr>
        <p:spPr>
          <a:xfrm>
            <a:off x="0" y="0"/>
            <a:ext cx="9144062" cy="5143542"/>
          </a:xfrm>
          <a:custGeom>
            <a:rect b="b" l="l" r="r" t="t"/>
            <a:pathLst>
              <a:path extrusionOk="0" h="43008" w="66114">
                <a:moveTo>
                  <a:pt x="0" y="1"/>
                </a:moveTo>
                <a:lnTo>
                  <a:pt x="66113" y="1"/>
                </a:lnTo>
                <a:lnTo>
                  <a:pt x="66113" y="43007"/>
                </a:lnTo>
                <a:lnTo>
                  <a:pt x="0" y="43007"/>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7"/>
          <p:cNvSpPr/>
          <p:nvPr/>
        </p:nvSpPr>
        <p:spPr>
          <a:xfrm>
            <a:off x="1" y="21521"/>
            <a:ext cx="9143925" cy="5122015"/>
          </a:xfrm>
          <a:custGeom>
            <a:rect b="b" l="l" r="r" t="t"/>
            <a:pathLst>
              <a:path extrusionOk="0" h="37443" w="66844">
                <a:moveTo>
                  <a:pt x="66843" y="2145"/>
                </a:moveTo>
                <a:cubicBezTo>
                  <a:pt x="61476" y="1"/>
                  <a:pt x="57297" y="2797"/>
                  <a:pt x="56071" y="8690"/>
                </a:cubicBezTo>
                <a:cubicBezTo>
                  <a:pt x="54878" y="14455"/>
                  <a:pt x="48296" y="12269"/>
                  <a:pt x="44770" y="15476"/>
                </a:cubicBezTo>
                <a:cubicBezTo>
                  <a:pt x="39226" y="20520"/>
                  <a:pt x="41297" y="27384"/>
                  <a:pt x="33424" y="27384"/>
                </a:cubicBezTo>
                <a:cubicBezTo>
                  <a:pt x="25551" y="27384"/>
                  <a:pt x="27667" y="20515"/>
                  <a:pt x="22073" y="15476"/>
                </a:cubicBezTo>
                <a:cubicBezTo>
                  <a:pt x="18531" y="12282"/>
                  <a:pt x="11966" y="14455"/>
                  <a:pt x="10772" y="8690"/>
                </a:cubicBezTo>
                <a:cubicBezTo>
                  <a:pt x="9546" y="2789"/>
                  <a:pt x="5368" y="1"/>
                  <a:pt x="0" y="2145"/>
                </a:cubicBezTo>
                <a:lnTo>
                  <a:pt x="0" y="37442"/>
                </a:lnTo>
                <a:lnTo>
                  <a:pt x="66843" y="37442"/>
                </a:lnTo>
                <a:close/>
              </a:path>
            </a:pathLst>
          </a:custGeom>
          <a:gradFill>
            <a:gsLst>
              <a:gs pos="0">
                <a:srgbClr val="72397B"/>
              </a:gs>
              <a:gs pos="56000">
                <a:srgbClr val="3F2767"/>
              </a:gs>
              <a:gs pos="100000">
                <a:srgbClr val="0B145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7"/>
          <p:cNvSpPr/>
          <p:nvPr/>
        </p:nvSpPr>
        <p:spPr>
          <a:xfrm>
            <a:off x="0" y="1244014"/>
            <a:ext cx="9143925" cy="3899478"/>
          </a:xfrm>
          <a:custGeom>
            <a:rect b="b" l="l" r="r" t="t"/>
            <a:pathLst>
              <a:path extrusionOk="0" h="28506" w="66844">
                <a:moveTo>
                  <a:pt x="405" y="1"/>
                </a:moveTo>
                <a:cubicBezTo>
                  <a:pt x="273" y="1"/>
                  <a:pt x="138" y="4"/>
                  <a:pt x="0" y="11"/>
                </a:cubicBezTo>
                <a:lnTo>
                  <a:pt x="0" y="28505"/>
                </a:lnTo>
                <a:lnTo>
                  <a:pt x="66843" y="28505"/>
                </a:lnTo>
                <a:lnTo>
                  <a:pt x="66843" y="11"/>
                </a:lnTo>
                <a:cubicBezTo>
                  <a:pt x="66720" y="5"/>
                  <a:pt x="66599" y="2"/>
                  <a:pt x="66480" y="2"/>
                </a:cubicBezTo>
                <a:cubicBezTo>
                  <a:pt x="59279" y="2"/>
                  <a:pt x="58011" y="10606"/>
                  <a:pt x="53913" y="10606"/>
                </a:cubicBezTo>
                <a:cubicBezTo>
                  <a:pt x="53427" y="10606"/>
                  <a:pt x="52900" y="10457"/>
                  <a:pt x="52319" y="10122"/>
                </a:cubicBezTo>
                <a:cubicBezTo>
                  <a:pt x="50860" y="9281"/>
                  <a:pt x="49132" y="8680"/>
                  <a:pt x="47451" y="8680"/>
                </a:cubicBezTo>
                <a:cubicBezTo>
                  <a:pt x="45112" y="8680"/>
                  <a:pt x="42864" y="9842"/>
                  <a:pt x="41559" y="13132"/>
                </a:cubicBezTo>
                <a:cubicBezTo>
                  <a:pt x="40391" y="16076"/>
                  <a:pt x="38667" y="17291"/>
                  <a:pt x="37148" y="17291"/>
                </a:cubicBezTo>
                <a:cubicBezTo>
                  <a:pt x="35373" y="17291"/>
                  <a:pt x="33879" y="15631"/>
                  <a:pt x="33879" y="13132"/>
                </a:cubicBezTo>
                <a:lnTo>
                  <a:pt x="33879" y="10873"/>
                </a:lnTo>
                <a:lnTo>
                  <a:pt x="32964" y="10873"/>
                </a:lnTo>
                <a:lnTo>
                  <a:pt x="32964" y="13132"/>
                </a:lnTo>
                <a:cubicBezTo>
                  <a:pt x="32964" y="15631"/>
                  <a:pt x="31470" y="17291"/>
                  <a:pt x="29694" y="17291"/>
                </a:cubicBezTo>
                <a:cubicBezTo>
                  <a:pt x="28175" y="17291"/>
                  <a:pt x="26450" y="16076"/>
                  <a:pt x="25280" y="13132"/>
                </a:cubicBezTo>
                <a:cubicBezTo>
                  <a:pt x="24017" y="9947"/>
                  <a:pt x="22332" y="8991"/>
                  <a:pt x="20218" y="8991"/>
                </a:cubicBezTo>
                <a:cubicBezTo>
                  <a:pt x="18579" y="8991"/>
                  <a:pt x="16682" y="9566"/>
                  <a:pt x="14524" y="10122"/>
                </a:cubicBezTo>
                <a:cubicBezTo>
                  <a:pt x="14138" y="10222"/>
                  <a:pt x="13776" y="10269"/>
                  <a:pt x="13435" y="10269"/>
                </a:cubicBezTo>
                <a:cubicBezTo>
                  <a:pt x="8373" y="10269"/>
                  <a:pt x="7900" y="1"/>
                  <a:pt x="40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8" name="Google Shape;2288;p17"/>
          <p:cNvPicPr preferRelativeResize="0"/>
          <p:nvPr/>
        </p:nvPicPr>
        <p:blipFill>
          <a:blip r:embed="rId2">
            <a:alphaModFix/>
          </a:blip>
          <a:stretch>
            <a:fillRect/>
          </a:stretch>
        </p:blipFill>
        <p:spPr>
          <a:xfrm>
            <a:off x="0" y="-67741"/>
            <a:ext cx="9251902" cy="5486482"/>
          </a:xfrm>
          <a:prstGeom prst="rect">
            <a:avLst/>
          </a:prstGeom>
          <a:noFill/>
          <a:ln>
            <a:noFill/>
          </a:ln>
        </p:spPr>
      </p:pic>
      <p:sp>
        <p:nvSpPr>
          <p:cNvPr id="2289" name="Google Shape;228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90" name="Google Shape;2290;p17"/>
          <p:cNvSpPr txBox="1"/>
          <p:nvPr>
            <p:ph type="title"/>
          </p:nvPr>
        </p:nvSpPr>
        <p:spPr>
          <a:xfrm flipH="1">
            <a:off x="4028300" y="2796925"/>
            <a:ext cx="4729200" cy="598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2291" name="Google Shape;2291;p17"/>
          <p:cNvSpPr txBox="1"/>
          <p:nvPr>
            <p:ph idx="1" type="subTitle"/>
          </p:nvPr>
        </p:nvSpPr>
        <p:spPr>
          <a:xfrm flipH="1">
            <a:off x="6770900" y="3395425"/>
            <a:ext cx="1986600" cy="293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F0F4B"/>
              </a:buClr>
              <a:buSzPts val="1000"/>
              <a:buNone/>
              <a:defRPr sz="1000">
                <a:solidFill>
                  <a:srgbClr val="0F0F4B"/>
                </a:solidFill>
              </a:defRPr>
            </a:lvl1pPr>
            <a:lvl2pPr lvl="1" rtl="0" algn="r">
              <a:lnSpc>
                <a:spcPct val="100000"/>
              </a:lnSpc>
              <a:spcBef>
                <a:spcPts val="0"/>
              </a:spcBef>
              <a:spcAft>
                <a:spcPts val="0"/>
              </a:spcAft>
              <a:buClr>
                <a:srgbClr val="0F0F4B"/>
              </a:buClr>
              <a:buSzPts val="1000"/>
              <a:buNone/>
              <a:defRPr sz="1000">
                <a:solidFill>
                  <a:srgbClr val="0F0F4B"/>
                </a:solidFill>
              </a:defRPr>
            </a:lvl2pPr>
            <a:lvl3pPr lvl="2" rtl="0" algn="r">
              <a:lnSpc>
                <a:spcPct val="100000"/>
              </a:lnSpc>
              <a:spcBef>
                <a:spcPts val="0"/>
              </a:spcBef>
              <a:spcAft>
                <a:spcPts val="0"/>
              </a:spcAft>
              <a:buClr>
                <a:srgbClr val="0F0F4B"/>
              </a:buClr>
              <a:buSzPts val="1000"/>
              <a:buNone/>
              <a:defRPr sz="1000">
                <a:solidFill>
                  <a:srgbClr val="0F0F4B"/>
                </a:solidFill>
              </a:defRPr>
            </a:lvl3pPr>
            <a:lvl4pPr lvl="3" rtl="0" algn="r">
              <a:lnSpc>
                <a:spcPct val="100000"/>
              </a:lnSpc>
              <a:spcBef>
                <a:spcPts val="0"/>
              </a:spcBef>
              <a:spcAft>
                <a:spcPts val="0"/>
              </a:spcAft>
              <a:buClr>
                <a:srgbClr val="0F0F4B"/>
              </a:buClr>
              <a:buSzPts val="1000"/>
              <a:buNone/>
              <a:defRPr sz="1000">
                <a:solidFill>
                  <a:srgbClr val="0F0F4B"/>
                </a:solidFill>
              </a:defRPr>
            </a:lvl4pPr>
            <a:lvl5pPr lvl="4" rtl="0" algn="r">
              <a:lnSpc>
                <a:spcPct val="100000"/>
              </a:lnSpc>
              <a:spcBef>
                <a:spcPts val="0"/>
              </a:spcBef>
              <a:spcAft>
                <a:spcPts val="0"/>
              </a:spcAft>
              <a:buClr>
                <a:srgbClr val="0F0F4B"/>
              </a:buClr>
              <a:buSzPts val="1000"/>
              <a:buNone/>
              <a:defRPr sz="1000">
                <a:solidFill>
                  <a:srgbClr val="0F0F4B"/>
                </a:solidFill>
              </a:defRPr>
            </a:lvl5pPr>
            <a:lvl6pPr lvl="5" rtl="0" algn="r">
              <a:lnSpc>
                <a:spcPct val="100000"/>
              </a:lnSpc>
              <a:spcBef>
                <a:spcPts val="0"/>
              </a:spcBef>
              <a:spcAft>
                <a:spcPts val="0"/>
              </a:spcAft>
              <a:buClr>
                <a:srgbClr val="0F0F4B"/>
              </a:buClr>
              <a:buSzPts val="1000"/>
              <a:buNone/>
              <a:defRPr sz="1000">
                <a:solidFill>
                  <a:srgbClr val="0F0F4B"/>
                </a:solidFill>
              </a:defRPr>
            </a:lvl6pPr>
            <a:lvl7pPr lvl="6" rtl="0" algn="r">
              <a:lnSpc>
                <a:spcPct val="100000"/>
              </a:lnSpc>
              <a:spcBef>
                <a:spcPts val="0"/>
              </a:spcBef>
              <a:spcAft>
                <a:spcPts val="0"/>
              </a:spcAft>
              <a:buClr>
                <a:srgbClr val="0F0F4B"/>
              </a:buClr>
              <a:buSzPts val="1000"/>
              <a:buNone/>
              <a:defRPr sz="1000">
                <a:solidFill>
                  <a:srgbClr val="0F0F4B"/>
                </a:solidFill>
              </a:defRPr>
            </a:lvl7pPr>
            <a:lvl8pPr lvl="7" rtl="0" algn="r">
              <a:lnSpc>
                <a:spcPct val="100000"/>
              </a:lnSpc>
              <a:spcBef>
                <a:spcPts val="0"/>
              </a:spcBef>
              <a:spcAft>
                <a:spcPts val="0"/>
              </a:spcAft>
              <a:buClr>
                <a:srgbClr val="0F0F4B"/>
              </a:buClr>
              <a:buSzPts val="1000"/>
              <a:buNone/>
              <a:defRPr sz="1000">
                <a:solidFill>
                  <a:srgbClr val="0F0F4B"/>
                </a:solidFill>
              </a:defRPr>
            </a:lvl8pPr>
            <a:lvl9pPr lvl="8" rtl="0" algn="r">
              <a:lnSpc>
                <a:spcPct val="100000"/>
              </a:lnSpc>
              <a:spcBef>
                <a:spcPts val="0"/>
              </a:spcBef>
              <a:spcAft>
                <a:spcPts val="0"/>
              </a:spcAft>
              <a:buClr>
                <a:srgbClr val="0F0F4B"/>
              </a:buClr>
              <a:buSzPts val="1000"/>
              <a:buNone/>
              <a:defRPr sz="1000">
                <a:solidFill>
                  <a:srgbClr val="0F0F4B"/>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92" name="Shape 2292"/>
        <p:cNvGrpSpPr/>
        <p:nvPr/>
      </p:nvGrpSpPr>
      <p:grpSpPr>
        <a:xfrm>
          <a:off x="0" y="0"/>
          <a:ext cx="0" cy="0"/>
          <a:chOff x="0" y="0"/>
          <a:chExt cx="0" cy="0"/>
        </a:xfrm>
      </p:grpSpPr>
      <p:sp>
        <p:nvSpPr>
          <p:cNvPr id="2293" name="Google Shape;2293;p18"/>
          <p:cNvSpPr/>
          <p:nvPr/>
        </p:nvSpPr>
        <p:spPr>
          <a:xfrm rot="9891484">
            <a:off x="5499482" y="125560"/>
            <a:ext cx="3427962" cy="1114515"/>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8"/>
          <p:cNvSpPr/>
          <p:nvPr/>
        </p:nvSpPr>
        <p:spPr>
          <a:xfrm rot="10800000">
            <a:off x="-32397" y="-25784"/>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5" name="Google Shape;2295;p18"/>
          <p:cNvSpPr/>
          <p:nvPr/>
        </p:nvSpPr>
        <p:spPr>
          <a:xfrm flipH="1">
            <a:off x="2" y="3200676"/>
            <a:ext cx="2703264" cy="1965929"/>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6" name="Google Shape;2296;p18"/>
          <p:cNvSpPr/>
          <p:nvPr/>
        </p:nvSpPr>
        <p:spPr>
          <a:xfrm flipH="1" rot="10800000">
            <a:off x="-70773" y="-37318"/>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8"/>
          <p:cNvSpPr/>
          <p:nvPr/>
        </p:nvSpPr>
        <p:spPr>
          <a:xfrm flipH="1" rot="-9044995">
            <a:off x="1796052" y="970"/>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8"/>
          <p:cNvSpPr/>
          <p:nvPr/>
        </p:nvSpPr>
        <p:spPr>
          <a:xfrm>
            <a:off x="4934066" y="2071120"/>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9" name="Google Shape;2299;p18"/>
          <p:cNvSpPr/>
          <p:nvPr/>
        </p:nvSpPr>
        <p:spPr>
          <a:xfrm flipH="1" rot="10800000">
            <a:off x="6628810" y="-37409"/>
            <a:ext cx="2543430" cy="1849882"/>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300" name="Google Shape;2300;p18"/>
          <p:cNvSpPr/>
          <p:nvPr/>
        </p:nvSpPr>
        <p:spPr>
          <a:xfrm flipH="1">
            <a:off x="7491413" y="5052215"/>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
          <p:cNvSpPr/>
          <p:nvPr/>
        </p:nvSpPr>
        <p:spPr>
          <a:xfrm flipH="1">
            <a:off x="7221306" y="3726332"/>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8"/>
          <p:cNvSpPr/>
          <p:nvPr/>
        </p:nvSpPr>
        <p:spPr>
          <a:xfrm flipH="1" rot="1755005">
            <a:off x="5640720" y="4360163"/>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3" name="Google Shape;2303;p18"/>
          <p:cNvPicPr preferRelativeResize="0"/>
          <p:nvPr/>
        </p:nvPicPr>
        <p:blipFill>
          <a:blip r:embed="rId2">
            <a:alphaModFix/>
          </a:blip>
          <a:stretch>
            <a:fillRect/>
          </a:stretch>
        </p:blipFill>
        <p:spPr>
          <a:xfrm>
            <a:off x="-12" y="-302791"/>
            <a:ext cx="9251902" cy="5486482"/>
          </a:xfrm>
          <a:prstGeom prst="rect">
            <a:avLst/>
          </a:prstGeom>
          <a:noFill/>
          <a:ln>
            <a:noFill/>
          </a:ln>
        </p:spPr>
      </p:pic>
      <p:sp>
        <p:nvSpPr>
          <p:cNvPr id="2304" name="Google Shape;2304;p18"/>
          <p:cNvSpPr/>
          <p:nvPr/>
        </p:nvSpPr>
        <p:spPr>
          <a:xfrm>
            <a:off x="715975" y="2228952"/>
            <a:ext cx="8456285" cy="1012259"/>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
          <p:cNvSpPr/>
          <p:nvPr/>
        </p:nvSpPr>
        <p:spPr>
          <a:xfrm flipH="1" rot="10800000">
            <a:off x="732110" y="-30966"/>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8"/>
          <p:cNvSpPr txBox="1"/>
          <p:nvPr>
            <p:ph type="title"/>
          </p:nvPr>
        </p:nvSpPr>
        <p:spPr>
          <a:xfrm>
            <a:off x="1299900" y="1560788"/>
            <a:ext cx="4622400" cy="1317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F0F4B"/>
              </a:buClr>
              <a:buSzPts val="4800"/>
              <a:buNone/>
              <a:defRPr sz="48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p:txBody>
      </p:sp>
      <p:sp>
        <p:nvSpPr>
          <p:cNvPr id="2307" name="Google Shape;2307;p18"/>
          <p:cNvSpPr txBox="1"/>
          <p:nvPr>
            <p:ph idx="1" type="subTitle"/>
          </p:nvPr>
        </p:nvSpPr>
        <p:spPr>
          <a:xfrm>
            <a:off x="1778775" y="3297863"/>
            <a:ext cx="3157500" cy="761100"/>
          </a:xfrm>
          <a:prstGeom prst="rect">
            <a:avLst/>
          </a:prstGeom>
        </p:spPr>
        <p:txBody>
          <a:bodyPr anchorCtr="0" anchor="t" bIns="91425" lIns="90000" spcFirstLastPara="1" rIns="91425" wrap="square" tIns="91425">
            <a:noAutofit/>
          </a:bodyPr>
          <a:lstStyle>
            <a:lvl1pPr lvl="0" rtl="0" algn="r">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LAST TITTLE " type="secHead">
  <p:cSld name="SECTION_HEADER">
    <p:spTree>
      <p:nvGrpSpPr>
        <p:cNvPr id="32" name="Shape 32"/>
        <p:cNvGrpSpPr/>
        <p:nvPr/>
      </p:nvGrpSpPr>
      <p:grpSpPr>
        <a:xfrm>
          <a:off x="0" y="0"/>
          <a:ext cx="0" cy="0"/>
          <a:chOff x="0" y="0"/>
          <a:chExt cx="0" cy="0"/>
        </a:xfrm>
      </p:grpSpPr>
      <p:sp>
        <p:nvSpPr>
          <p:cNvPr id="33" name="Google Shape;33;p3"/>
          <p:cNvSpPr/>
          <p:nvPr/>
        </p:nvSpPr>
        <p:spPr>
          <a:xfrm flipH="1">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flipH="1">
            <a:off x="-39710" y="-14172"/>
            <a:ext cx="9252075" cy="5165294"/>
            <a:chOff x="3655900" y="1642950"/>
            <a:chExt cx="1299175" cy="751250"/>
          </a:xfrm>
        </p:grpSpPr>
        <p:sp>
          <p:nvSpPr>
            <p:cNvPr id="35" name="Google Shape;35;p3"/>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3"/>
          <p:cNvGrpSpPr/>
          <p:nvPr/>
        </p:nvGrpSpPr>
        <p:grpSpPr>
          <a:xfrm flipH="1">
            <a:off x="59" y="24104"/>
            <a:ext cx="9191800" cy="5125321"/>
            <a:chOff x="5820575" y="792900"/>
            <a:chExt cx="1357625" cy="786925"/>
          </a:xfrm>
        </p:grpSpPr>
        <p:sp>
          <p:nvSpPr>
            <p:cNvPr id="39" name="Google Shape;39;p3"/>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 name="Google Shape;43;p3"/>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44" name="Google Shape;44;p3"/>
          <p:cNvSpPr/>
          <p:nvPr/>
        </p:nvSpPr>
        <p:spPr>
          <a:xfrm flipH="1">
            <a:off x="8632275"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txBox="1"/>
          <p:nvPr>
            <p:ph idx="12" type="sldNum"/>
          </p:nvPr>
        </p:nvSpPr>
        <p:spPr>
          <a:xfrm flipH="1">
            <a:off x="13731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3"/>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3"/>
          <p:cNvSpPr txBox="1"/>
          <p:nvPr>
            <p:ph type="ctrTitle"/>
          </p:nvPr>
        </p:nvSpPr>
        <p:spPr>
          <a:xfrm>
            <a:off x="391150" y="1897688"/>
            <a:ext cx="8342700" cy="1420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 name="Google Shape;48;p3"/>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 name="Google Shape;49;p3"/>
          <p:cNvSpPr/>
          <p:nvPr/>
        </p:nvSpPr>
        <p:spPr>
          <a:xfrm flipH="1">
            <a:off x="-64162" y="2344923"/>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50" name="Google Shape;50;p3"/>
          <p:cNvSpPr/>
          <p:nvPr/>
        </p:nvSpPr>
        <p:spPr>
          <a:xfrm flipH="1" rot="10800000">
            <a:off x="5247279" y="11"/>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961">
          <p15:clr>
            <a:srgbClr val="F9AD4C"/>
          </p15:clr>
        </p15:guide>
        <p15:guide id="2" orient="horz" pos="1492">
          <p15:clr>
            <a:srgbClr val="F9AD4C"/>
          </p15:clr>
        </p15:guide>
        <p15:guide id="3" orient="horz" pos="2219">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SUBTITLE " type="tx">
  <p:cSld name="TITLE_AND_BODY">
    <p:spTree>
      <p:nvGrpSpPr>
        <p:cNvPr id="51" name="Shape 51"/>
        <p:cNvGrpSpPr/>
        <p:nvPr/>
      </p:nvGrpSpPr>
      <p:grpSpPr>
        <a:xfrm>
          <a:off x="0" y="0"/>
          <a:ext cx="0" cy="0"/>
          <a:chOff x="0" y="0"/>
          <a:chExt cx="0" cy="0"/>
        </a:xfrm>
      </p:grpSpPr>
      <p:sp>
        <p:nvSpPr>
          <p:cNvPr id="52" name="Google Shape;52;p4"/>
          <p:cNvSpPr/>
          <p:nvPr/>
        </p:nvSpPr>
        <p:spPr>
          <a:xfrm>
            <a:off x="0"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flipH="1">
            <a:off x="4657725"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162000"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4"/>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56" name="Google Shape;56;p4"/>
          <p:cNvSpPr txBox="1"/>
          <p:nvPr>
            <p:ph type="title"/>
          </p:nvPr>
        </p:nvSpPr>
        <p:spPr>
          <a:xfrm>
            <a:off x="568875" y="1560788"/>
            <a:ext cx="4622400" cy="1317000"/>
          </a:xfrm>
          <a:prstGeom prst="rect">
            <a:avLst/>
          </a:prstGeom>
        </p:spPr>
        <p:txBody>
          <a:bodyPr anchorCtr="0" anchor="b" bIns="91425" lIns="91425" spcFirstLastPara="1" rIns="91425" wrap="square" tIns="91425">
            <a:noAutofit/>
          </a:bodyPr>
          <a:lstStyle>
            <a:lvl1pPr lvl="0">
              <a:spcBef>
                <a:spcPts val="0"/>
              </a:spcBef>
              <a:spcAft>
                <a:spcPts val="0"/>
              </a:spcAft>
              <a:buClr>
                <a:srgbClr val="0F0F4B"/>
              </a:buClr>
              <a:buSzPts val="4800"/>
              <a:buNone/>
              <a:defRPr sz="4800">
                <a:solidFill>
                  <a:srgbClr val="0F0F4B"/>
                </a:solidFill>
              </a:defRPr>
            </a:lvl1pPr>
            <a:lvl2pPr lvl="1">
              <a:spcBef>
                <a:spcPts val="0"/>
              </a:spcBef>
              <a:spcAft>
                <a:spcPts val="0"/>
              </a:spcAft>
              <a:buClr>
                <a:srgbClr val="0F0F4B"/>
              </a:buClr>
              <a:buSzPts val="2800"/>
              <a:buNone/>
              <a:defRPr>
                <a:solidFill>
                  <a:srgbClr val="0F0F4B"/>
                </a:solidFill>
              </a:defRPr>
            </a:lvl2pPr>
            <a:lvl3pPr lvl="2">
              <a:spcBef>
                <a:spcPts val="0"/>
              </a:spcBef>
              <a:spcAft>
                <a:spcPts val="0"/>
              </a:spcAft>
              <a:buClr>
                <a:srgbClr val="0F0F4B"/>
              </a:buClr>
              <a:buSzPts val="2800"/>
              <a:buNone/>
              <a:defRPr>
                <a:solidFill>
                  <a:srgbClr val="0F0F4B"/>
                </a:solidFill>
              </a:defRPr>
            </a:lvl3pPr>
            <a:lvl4pPr lvl="3">
              <a:spcBef>
                <a:spcPts val="0"/>
              </a:spcBef>
              <a:spcAft>
                <a:spcPts val="0"/>
              </a:spcAft>
              <a:buClr>
                <a:srgbClr val="0F0F4B"/>
              </a:buClr>
              <a:buSzPts val="2800"/>
              <a:buNone/>
              <a:defRPr>
                <a:solidFill>
                  <a:srgbClr val="0F0F4B"/>
                </a:solidFill>
              </a:defRPr>
            </a:lvl4pPr>
            <a:lvl5pPr lvl="4">
              <a:spcBef>
                <a:spcPts val="0"/>
              </a:spcBef>
              <a:spcAft>
                <a:spcPts val="0"/>
              </a:spcAft>
              <a:buClr>
                <a:srgbClr val="0F0F4B"/>
              </a:buClr>
              <a:buSzPts val="2800"/>
              <a:buNone/>
              <a:defRPr>
                <a:solidFill>
                  <a:srgbClr val="0F0F4B"/>
                </a:solidFill>
              </a:defRPr>
            </a:lvl5pPr>
            <a:lvl6pPr lvl="5">
              <a:spcBef>
                <a:spcPts val="0"/>
              </a:spcBef>
              <a:spcAft>
                <a:spcPts val="0"/>
              </a:spcAft>
              <a:buClr>
                <a:srgbClr val="0F0F4B"/>
              </a:buClr>
              <a:buSzPts val="2800"/>
              <a:buNone/>
              <a:defRPr>
                <a:solidFill>
                  <a:srgbClr val="0F0F4B"/>
                </a:solidFill>
              </a:defRPr>
            </a:lvl6pPr>
            <a:lvl7pPr lvl="6">
              <a:spcBef>
                <a:spcPts val="0"/>
              </a:spcBef>
              <a:spcAft>
                <a:spcPts val="0"/>
              </a:spcAft>
              <a:buClr>
                <a:srgbClr val="0F0F4B"/>
              </a:buClr>
              <a:buSzPts val="2800"/>
              <a:buNone/>
              <a:defRPr>
                <a:solidFill>
                  <a:srgbClr val="0F0F4B"/>
                </a:solidFill>
              </a:defRPr>
            </a:lvl7pPr>
            <a:lvl8pPr lvl="7">
              <a:spcBef>
                <a:spcPts val="0"/>
              </a:spcBef>
              <a:spcAft>
                <a:spcPts val="0"/>
              </a:spcAft>
              <a:buClr>
                <a:srgbClr val="0F0F4B"/>
              </a:buClr>
              <a:buSzPts val="2800"/>
              <a:buNone/>
              <a:defRPr>
                <a:solidFill>
                  <a:srgbClr val="0F0F4B"/>
                </a:solidFill>
              </a:defRPr>
            </a:lvl8pPr>
            <a:lvl9pPr lvl="8">
              <a:spcBef>
                <a:spcPts val="0"/>
              </a:spcBef>
              <a:spcAft>
                <a:spcPts val="0"/>
              </a:spcAft>
              <a:buClr>
                <a:srgbClr val="0F0F4B"/>
              </a:buClr>
              <a:buSzPts val="2800"/>
              <a:buNone/>
              <a:defRPr>
                <a:solidFill>
                  <a:srgbClr val="0F0F4B"/>
                </a:solidFill>
              </a:defRPr>
            </a:lvl9pPr>
          </a:lstStyle>
          <a:p/>
        </p:txBody>
      </p:sp>
      <p:sp>
        <p:nvSpPr>
          <p:cNvPr id="57" name="Google Shape;5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4"/>
          <p:cNvSpPr txBox="1"/>
          <p:nvPr>
            <p:ph idx="1" type="subTitle"/>
          </p:nvPr>
        </p:nvSpPr>
        <p:spPr>
          <a:xfrm>
            <a:off x="1047750" y="3297863"/>
            <a:ext cx="3157500" cy="761100"/>
          </a:xfrm>
          <a:prstGeom prst="rect">
            <a:avLst/>
          </a:prstGeom>
        </p:spPr>
        <p:txBody>
          <a:bodyPr anchorCtr="0" anchor="t" bIns="91425" lIns="90000" spcFirstLastPara="1" rIns="91425" wrap="square" tIns="91425">
            <a:noAutofit/>
          </a:bodyPr>
          <a:lstStyle>
            <a:lvl1pPr lvl="0" rtl="0" algn="r">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extLst>
    <p:ext uri="{DCECCB84-F9BA-43D5-87BE-67443E8EF086}">
      <p15:sldGuideLst>
        <p15:guide id="1" orient="horz" pos="2232">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twoColTx">
  <p:cSld name="TITLE_AND_TWO_COLUMNS">
    <p:spTree>
      <p:nvGrpSpPr>
        <p:cNvPr id="59" name="Shape 59"/>
        <p:cNvGrpSpPr/>
        <p:nvPr/>
      </p:nvGrpSpPr>
      <p:grpSpPr>
        <a:xfrm>
          <a:off x="0" y="0"/>
          <a:ext cx="0" cy="0"/>
          <a:chOff x="0" y="0"/>
          <a:chExt cx="0" cy="0"/>
        </a:xfrm>
      </p:grpSpPr>
      <p:sp>
        <p:nvSpPr>
          <p:cNvPr id="60" name="Google Shape;60;p5"/>
          <p:cNvSpPr/>
          <p:nvPr/>
        </p:nvSpPr>
        <p:spPr>
          <a:xfrm>
            <a:off x="-31440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flipH="1">
            <a:off x="373485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flipH="1">
            <a:off x="-91009"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5"/>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64" name="Google Shape;64;p5"/>
          <p:cNvSpPr txBox="1"/>
          <p:nvPr>
            <p:ph type="title"/>
          </p:nvPr>
        </p:nvSpPr>
        <p:spPr>
          <a:xfrm flipH="1">
            <a:off x="3850057" y="1141688"/>
            <a:ext cx="4622400" cy="13170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F0F4B"/>
              </a:buClr>
              <a:buSzPts val="3600"/>
              <a:buNone/>
              <a:defRPr sz="36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p:txBody>
      </p:sp>
      <p:sp>
        <p:nvSpPr>
          <p:cNvPr id="65" name="Google Shape;65;p5"/>
          <p:cNvSpPr txBox="1"/>
          <p:nvPr>
            <p:ph idx="1" type="subTitle"/>
          </p:nvPr>
        </p:nvSpPr>
        <p:spPr>
          <a:xfrm flipH="1">
            <a:off x="5400475" y="29780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66" name="Google Shape;66;p5"/>
          <p:cNvSpPr txBox="1"/>
          <p:nvPr>
            <p:ph idx="2" type="title"/>
          </p:nvPr>
        </p:nvSpPr>
        <p:spPr>
          <a:xfrm flipH="1">
            <a:off x="5400525" y="27263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67" name="Google Shape;67;p5"/>
          <p:cNvSpPr txBox="1"/>
          <p:nvPr>
            <p:ph idx="3" type="subTitle"/>
          </p:nvPr>
        </p:nvSpPr>
        <p:spPr>
          <a:xfrm flipH="1">
            <a:off x="5400475" y="36085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68" name="Google Shape;68;p5"/>
          <p:cNvSpPr txBox="1"/>
          <p:nvPr>
            <p:ph idx="4" type="title"/>
          </p:nvPr>
        </p:nvSpPr>
        <p:spPr>
          <a:xfrm flipH="1">
            <a:off x="5400525" y="33568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69" name="Google Shape;69;p5"/>
          <p:cNvSpPr txBox="1"/>
          <p:nvPr>
            <p:ph idx="5" type="subTitle"/>
          </p:nvPr>
        </p:nvSpPr>
        <p:spPr>
          <a:xfrm flipH="1">
            <a:off x="5400475" y="42390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70" name="Google Shape;70;p5"/>
          <p:cNvSpPr txBox="1"/>
          <p:nvPr>
            <p:ph idx="6" type="title"/>
          </p:nvPr>
        </p:nvSpPr>
        <p:spPr>
          <a:xfrm flipH="1">
            <a:off x="5400525" y="39873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71" name="Google Shape;71;p5"/>
          <p:cNvSpPr txBox="1"/>
          <p:nvPr>
            <p:ph idx="7" type="title"/>
          </p:nvPr>
        </p:nvSpPr>
        <p:spPr>
          <a:xfrm flipH="1">
            <a:off x="-705000" y="27263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72" name="Google Shape;72;p5"/>
          <p:cNvSpPr txBox="1"/>
          <p:nvPr>
            <p:ph idx="8" type="title"/>
          </p:nvPr>
        </p:nvSpPr>
        <p:spPr>
          <a:xfrm flipH="1">
            <a:off x="-705000" y="33568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73" name="Google Shape;73;p5"/>
          <p:cNvSpPr txBox="1"/>
          <p:nvPr>
            <p:ph idx="9" type="title"/>
          </p:nvPr>
        </p:nvSpPr>
        <p:spPr>
          <a:xfrm flipH="1">
            <a:off x="-705000" y="39873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titleOnly">
  <p:cSld name="TITLE_ONLY">
    <p:spTree>
      <p:nvGrpSpPr>
        <p:cNvPr id="74" name="Shape 74"/>
        <p:cNvGrpSpPr/>
        <p:nvPr/>
      </p:nvGrpSpPr>
      <p:grpSpPr>
        <a:xfrm>
          <a:off x="0" y="0"/>
          <a:ext cx="0" cy="0"/>
          <a:chOff x="0" y="0"/>
          <a:chExt cx="0" cy="0"/>
        </a:xfrm>
      </p:grpSpPr>
      <p:sp>
        <p:nvSpPr>
          <p:cNvPr id="75" name="Google Shape;75;p6"/>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6"/>
          <p:cNvGrpSpPr/>
          <p:nvPr/>
        </p:nvGrpSpPr>
        <p:grpSpPr>
          <a:xfrm>
            <a:off x="-39710" y="-14172"/>
            <a:ext cx="9252075" cy="5165294"/>
            <a:chOff x="3655900" y="1642950"/>
            <a:chExt cx="1299175" cy="751250"/>
          </a:xfrm>
        </p:grpSpPr>
        <p:sp>
          <p:nvSpPr>
            <p:cNvPr id="77" name="Google Shape;77;p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6"/>
          <p:cNvGrpSpPr/>
          <p:nvPr/>
        </p:nvGrpSpPr>
        <p:grpSpPr>
          <a:xfrm>
            <a:off x="-33384" y="24104"/>
            <a:ext cx="9191800" cy="5125321"/>
            <a:chOff x="5820575" y="792900"/>
            <a:chExt cx="1357625" cy="786925"/>
          </a:xfrm>
        </p:grpSpPr>
        <p:sp>
          <p:nvSpPr>
            <p:cNvPr id="81" name="Google Shape;81;p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6"/>
          <p:cNvGrpSpPr/>
          <p:nvPr/>
        </p:nvGrpSpPr>
        <p:grpSpPr>
          <a:xfrm>
            <a:off x="59" y="24104"/>
            <a:ext cx="9191800" cy="5125321"/>
            <a:chOff x="5820575" y="792900"/>
            <a:chExt cx="1357625" cy="786925"/>
          </a:xfrm>
        </p:grpSpPr>
        <p:sp>
          <p:nvSpPr>
            <p:cNvPr id="86" name="Google Shape;86;p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 name="Google Shape;90;p6"/>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91" name="Google Shape;9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6"/>
          <p:cNvSpPr txBox="1"/>
          <p:nvPr>
            <p:ph type="ctrTitle"/>
          </p:nvPr>
        </p:nvSpPr>
        <p:spPr>
          <a:xfrm>
            <a:off x="3605225" y="3067050"/>
            <a:ext cx="3390900" cy="2742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200"/>
              <a:buNone/>
              <a:defRPr sz="1200">
                <a:solidFill>
                  <a:srgbClr val="FFFFFF"/>
                </a:solidFill>
              </a:defRPr>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93" name="Google Shape;93;p6"/>
          <p:cNvSpPr txBox="1"/>
          <p:nvPr>
            <p:ph idx="1" type="subTitle"/>
          </p:nvPr>
        </p:nvSpPr>
        <p:spPr>
          <a:xfrm>
            <a:off x="1938550" y="2152650"/>
            <a:ext cx="5314800" cy="83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4" name="Google Shape;94;p6"/>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p:cSld name="CUSTOM">
    <p:spTree>
      <p:nvGrpSpPr>
        <p:cNvPr id="95" name="Shape 95"/>
        <p:cNvGrpSpPr/>
        <p:nvPr/>
      </p:nvGrpSpPr>
      <p:grpSpPr>
        <a:xfrm>
          <a:off x="0" y="0"/>
          <a:ext cx="0" cy="0"/>
          <a:chOff x="0" y="0"/>
          <a:chExt cx="0" cy="0"/>
        </a:xfrm>
      </p:grpSpPr>
      <p:sp>
        <p:nvSpPr>
          <p:cNvPr id="96" name="Google Shape;96;p7"/>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7"/>
          <p:cNvGrpSpPr/>
          <p:nvPr/>
        </p:nvGrpSpPr>
        <p:grpSpPr>
          <a:xfrm>
            <a:off x="-39710" y="-14172"/>
            <a:ext cx="9252075" cy="5165294"/>
            <a:chOff x="3655900" y="1642950"/>
            <a:chExt cx="1299175" cy="751250"/>
          </a:xfrm>
        </p:grpSpPr>
        <p:sp>
          <p:nvSpPr>
            <p:cNvPr id="98" name="Google Shape;98;p7"/>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7"/>
          <p:cNvGrpSpPr/>
          <p:nvPr/>
        </p:nvGrpSpPr>
        <p:grpSpPr>
          <a:xfrm>
            <a:off x="-33384" y="24104"/>
            <a:ext cx="9191800" cy="5125321"/>
            <a:chOff x="5820575" y="792900"/>
            <a:chExt cx="1357625" cy="786925"/>
          </a:xfrm>
        </p:grpSpPr>
        <p:sp>
          <p:nvSpPr>
            <p:cNvPr id="102" name="Google Shape;102;p7"/>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7"/>
          <p:cNvGrpSpPr/>
          <p:nvPr/>
        </p:nvGrpSpPr>
        <p:grpSpPr>
          <a:xfrm>
            <a:off x="59" y="24104"/>
            <a:ext cx="9191800" cy="5125321"/>
            <a:chOff x="5820575" y="792900"/>
            <a:chExt cx="1357625" cy="786925"/>
          </a:xfrm>
        </p:grpSpPr>
        <p:sp>
          <p:nvSpPr>
            <p:cNvPr id="107" name="Google Shape;107;p7"/>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7"/>
          <p:cNvSpPr txBox="1"/>
          <p:nvPr>
            <p:ph type="title"/>
          </p:nvPr>
        </p:nvSpPr>
        <p:spPr>
          <a:xfrm>
            <a:off x="-1676400" y="2206575"/>
            <a:ext cx="80010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113" name="Google Shape;113;p7"/>
          <p:cNvSpPr txBox="1"/>
          <p:nvPr>
            <p:ph idx="1" type="subTitle"/>
          </p:nvPr>
        </p:nvSpPr>
        <p:spPr>
          <a:xfrm>
            <a:off x="952500" y="3723425"/>
            <a:ext cx="27432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cxnSp>
        <p:nvCxnSpPr>
          <p:cNvPr id="114" name="Google Shape;114;p7"/>
          <p:cNvCxnSpPr/>
          <p:nvPr/>
        </p:nvCxnSpPr>
        <p:spPr>
          <a:xfrm>
            <a:off x="2324100" y="-66675"/>
            <a:ext cx="0" cy="2171700"/>
          </a:xfrm>
          <a:prstGeom prst="straightConnector1">
            <a:avLst/>
          </a:prstGeom>
          <a:noFill/>
          <a:ln cap="flat" cmpd="sng" w="28575">
            <a:solidFill>
              <a:srgbClr val="FFFFFF"/>
            </a:solidFill>
            <a:prstDash val="solid"/>
            <a:round/>
            <a:headEnd len="med" w="med" type="none"/>
            <a:tailEnd len="med" w="med" type="none"/>
          </a:ln>
        </p:spPr>
      </p:cxnSp>
      <p:cxnSp>
        <p:nvCxnSpPr>
          <p:cNvPr id="115" name="Google Shape;115;p7"/>
          <p:cNvCxnSpPr/>
          <p:nvPr/>
        </p:nvCxnSpPr>
        <p:spPr>
          <a:xfrm>
            <a:off x="2035950" y="2105025"/>
            <a:ext cx="576300" cy="0"/>
          </a:xfrm>
          <a:prstGeom prst="straightConnector1">
            <a:avLst/>
          </a:prstGeom>
          <a:noFill/>
          <a:ln cap="flat" cmpd="sng" w="28575">
            <a:solidFill>
              <a:srgbClr val="FFFFFF"/>
            </a:solidFill>
            <a:prstDash val="solid"/>
            <a:round/>
            <a:headEnd len="med" w="med" type="none"/>
            <a:tailEnd len="med" w="med" type="none"/>
          </a:ln>
        </p:spPr>
      </p:cxnSp>
      <p:sp>
        <p:nvSpPr>
          <p:cNvPr id="116" name="Google Shape;116;p7"/>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17" name="Google Shape;117;p7"/>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18" name="Google Shape;118;p7"/>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19" name="Google Shape;119;p7"/>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1">
  <p:cSld name="CUSTOM_3">
    <p:spTree>
      <p:nvGrpSpPr>
        <p:cNvPr id="120" name="Shape 120"/>
        <p:cNvGrpSpPr/>
        <p:nvPr/>
      </p:nvGrpSpPr>
      <p:grpSpPr>
        <a:xfrm>
          <a:off x="0" y="0"/>
          <a:ext cx="0" cy="0"/>
          <a:chOff x="0" y="0"/>
          <a:chExt cx="0" cy="0"/>
        </a:xfrm>
      </p:grpSpPr>
      <p:sp>
        <p:nvSpPr>
          <p:cNvPr id="121" name="Google Shape;121;p8"/>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8"/>
          <p:cNvGrpSpPr/>
          <p:nvPr/>
        </p:nvGrpSpPr>
        <p:grpSpPr>
          <a:xfrm>
            <a:off x="-39710" y="-14172"/>
            <a:ext cx="9252075" cy="5165294"/>
            <a:chOff x="3655900" y="1642950"/>
            <a:chExt cx="1299175" cy="751250"/>
          </a:xfrm>
        </p:grpSpPr>
        <p:sp>
          <p:nvSpPr>
            <p:cNvPr id="123" name="Google Shape;123;p8"/>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33384" y="24104"/>
            <a:ext cx="9191800" cy="5125321"/>
            <a:chOff x="5820575" y="792900"/>
            <a:chExt cx="1357625" cy="786925"/>
          </a:xfrm>
        </p:grpSpPr>
        <p:sp>
          <p:nvSpPr>
            <p:cNvPr id="127" name="Google Shape;127;p8"/>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8"/>
          <p:cNvGrpSpPr/>
          <p:nvPr/>
        </p:nvGrpSpPr>
        <p:grpSpPr>
          <a:xfrm>
            <a:off x="59" y="24104"/>
            <a:ext cx="9191800" cy="5125321"/>
            <a:chOff x="5820575" y="792900"/>
            <a:chExt cx="1357625" cy="786925"/>
          </a:xfrm>
        </p:grpSpPr>
        <p:sp>
          <p:nvSpPr>
            <p:cNvPr id="132" name="Google Shape;132;p8"/>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 name="Google Shape;136;p8"/>
          <p:cNvCxnSpPr/>
          <p:nvPr/>
        </p:nvCxnSpPr>
        <p:spPr>
          <a:xfrm>
            <a:off x="2324100" y="-66675"/>
            <a:ext cx="0" cy="2171700"/>
          </a:xfrm>
          <a:prstGeom prst="straightConnector1">
            <a:avLst/>
          </a:prstGeom>
          <a:noFill/>
          <a:ln cap="flat" cmpd="sng" w="28575">
            <a:solidFill>
              <a:srgbClr val="FFFFFF"/>
            </a:solidFill>
            <a:prstDash val="solid"/>
            <a:round/>
            <a:headEnd len="med" w="med" type="none"/>
            <a:tailEnd len="med" w="med" type="none"/>
          </a:ln>
        </p:spPr>
      </p:cxnSp>
      <p:sp>
        <p:nvSpPr>
          <p:cNvPr id="137" name="Google Shape;137;p8"/>
          <p:cNvSpPr/>
          <p:nvPr/>
        </p:nvSpPr>
        <p:spPr>
          <a:xfrm>
            <a:off x="349275" y="2105025"/>
            <a:ext cx="3949500" cy="24939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8"/>
          <p:cNvSpPr txBox="1"/>
          <p:nvPr>
            <p:ph type="title"/>
          </p:nvPr>
        </p:nvSpPr>
        <p:spPr>
          <a:xfrm>
            <a:off x="-1676400" y="2206575"/>
            <a:ext cx="80010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140" name="Google Shape;140;p8"/>
          <p:cNvSpPr txBox="1"/>
          <p:nvPr>
            <p:ph idx="1" type="subTitle"/>
          </p:nvPr>
        </p:nvSpPr>
        <p:spPr>
          <a:xfrm>
            <a:off x="952500" y="3723425"/>
            <a:ext cx="27432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sp>
        <p:nvSpPr>
          <p:cNvPr id="141" name="Google Shape;141;p8"/>
          <p:cNvSpPr txBox="1"/>
          <p:nvPr>
            <p:ph idx="2" type="title"/>
          </p:nvPr>
        </p:nvSpPr>
        <p:spPr>
          <a:xfrm>
            <a:off x="130250" y="2781250"/>
            <a:ext cx="4387500" cy="76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42" name="Google Shape;142;p8"/>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43" name="Google Shape;143;p8"/>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44" name="Google Shape;144;p8"/>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WO COLUMNS">
  <p:cSld name="ONE_COLUMN_TEXT">
    <p:spTree>
      <p:nvGrpSpPr>
        <p:cNvPr id="145" name="Shape 145"/>
        <p:cNvGrpSpPr/>
        <p:nvPr/>
      </p:nvGrpSpPr>
      <p:grpSpPr>
        <a:xfrm>
          <a:off x="0" y="0"/>
          <a:ext cx="0" cy="0"/>
          <a:chOff x="0" y="0"/>
          <a:chExt cx="0" cy="0"/>
        </a:xfrm>
      </p:grpSpPr>
      <p:cxnSp>
        <p:nvCxnSpPr>
          <p:cNvPr id="146" name="Google Shape;146;p9"/>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cxnSp>
        <p:nvCxnSpPr>
          <p:cNvPr id="147" name="Google Shape;147;p9"/>
          <p:cNvCxnSpPr/>
          <p:nvPr/>
        </p:nvCxnSpPr>
        <p:spPr>
          <a:xfrm>
            <a:off x="6005250" y="-99550"/>
            <a:ext cx="0" cy="429600"/>
          </a:xfrm>
          <a:prstGeom prst="straightConnector1">
            <a:avLst/>
          </a:prstGeom>
          <a:noFill/>
          <a:ln cap="flat" cmpd="sng" w="28575">
            <a:solidFill>
              <a:srgbClr val="0F0F4B"/>
            </a:solidFill>
            <a:prstDash val="solid"/>
            <a:round/>
            <a:headEnd len="med" w="med" type="none"/>
            <a:tailEnd len="med" w="med" type="none"/>
          </a:ln>
        </p:spPr>
      </p:cxnSp>
      <p:sp>
        <p:nvSpPr>
          <p:cNvPr id="148" name="Google Shape;148;p9"/>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49" name="Google Shape;149;p9"/>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50" name="Google Shape;150;p9"/>
          <p:cNvPicPr preferRelativeResize="0"/>
          <p:nvPr/>
        </p:nvPicPr>
        <p:blipFill>
          <a:blip r:embed="rId2">
            <a:alphaModFix/>
          </a:blip>
          <a:stretch>
            <a:fillRect/>
          </a:stretch>
        </p:blipFill>
        <p:spPr>
          <a:xfrm>
            <a:off x="-53950" y="-19641"/>
            <a:ext cx="9251902" cy="5486482"/>
          </a:xfrm>
          <a:prstGeom prst="rect">
            <a:avLst/>
          </a:prstGeom>
          <a:noFill/>
          <a:ln>
            <a:noFill/>
          </a:ln>
        </p:spPr>
      </p:pic>
      <p:sp>
        <p:nvSpPr>
          <p:cNvPr id="151" name="Google Shape;151;p9"/>
          <p:cNvSpPr txBox="1"/>
          <p:nvPr>
            <p:ph idx="12" type="sldNum"/>
          </p:nvPr>
        </p:nvSpPr>
        <p:spPr>
          <a:xfrm>
            <a:off x="8458144" y="4652968"/>
            <a:ext cx="560400" cy="402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9"/>
          <p:cNvSpPr txBox="1"/>
          <p:nvPr>
            <p:ph type="title"/>
          </p:nvPr>
        </p:nvSpPr>
        <p:spPr>
          <a:xfrm>
            <a:off x="3300150" y="10087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53" name="Google Shape;153;p9"/>
          <p:cNvCxnSpPr/>
          <p:nvPr/>
        </p:nvCxnSpPr>
        <p:spPr>
          <a:xfrm rot="10800000">
            <a:off x="504415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54" name="Google Shape;154;p9"/>
          <p:cNvCxnSpPr/>
          <p:nvPr/>
        </p:nvCxnSpPr>
        <p:spPr>
          <a:xfrm rot="10800000">
            <a:off x="4756000" y="4781550"/>
            <a:ext cx="576300" cy="0"/>
          </a:xfrm>
          <a:prstGeom prst="straightConnector1">
            <a:avLst/>
          </a:prstGeom>
          <a:noFill/>
          <a:ln cap="flat" cmpd="sng" w="28575">
            <a:solidFill>
              <a:srgbClr val="0F0F4B"/>
            </a:solidFill>
            <a:prstDash val="solid"/>
            <a:round/>
            <a:headEnd len="med" w="med" type="none"/>
            <a:tailEnd len="med" w="med" type="none"/>
          </a:ln>
        </p:spPr>
      </p:cxnSp>
      <p:cxnSp>
        <p:nvCxnSpPr>
          <p:cNvPr id="155" name="Google Shape;155;p9"/>
          <p:cNvCxnSpPr/>
          <p:nvPr/>
        </p:nvCxnSpPr>
        <p:spPr>
          <a:xfrm rot="10800000">
            <a:off x="2219325"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56" name="Google Shape;156;p9"/>
          <p:cNvCxnSpPr/>
          <p:nvPr/>
        </p:nvCxnSpPr>
        <p:spPr>
          <a:xfrm rot="10800000">
            <a:off x="1931175"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57" name="Google Shape;157;p9"/>
          <p:cNvSpPr/>
          <p:nvPr/>
        </p:nvSpPr>
        <p:spPr>
          <a:xfrm>
            <a:off x="995350" y="1847850"/>
            <a:ext cx="2448000" cy="2805000"/>
          </a:xfrm>
          <a:prstGeom prst="roundRect">
            <a:avLst>
              <a:gd fmla="val 16667" name="adj"/>
            </a:avLst>
          </a:prstGeom>
          <a:solidFill>
            <a:srgbClr val="0F0F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3820138" y="1847850"/>
            <a:ext cx="2448000" cy="2805000"/>
          </a:xfrm>
          <a:prstGeom prst="roundRect">
            <a:avLst>
              <a:gd fmla="val 16667" name="adj"/>
            </a:avLst>
          </a:prstGeom>
          <a:solidFill>
            <a:srgbClr val="484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txBox="1"/>
          <p:nvPr>
            <p:ph idx="2" type="title"/>
          </p:nvPr>
        </p:nvSpPr>
        <p:spPr>
          <a:xfrm flipH="1">
            <a:off x="1273475"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60" name="Google Shape;160;p9"/>
          <p:cNvSpPr txBox="1"/>
          <p:nvPr>
            <p:ph idx="3" type="title"/>
          </p:nvPr>
        </p:nvSpPr>
        <p:spPr>
          <a:xfrm flipH="1">
            <a:off x="409825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61" name="Google Shape;161;p9"/>
          <p:cNvSpPr txBox="1"/>
          <p:nvPr>
            <p:ph idx="1" type="subTitle"/>
          </p:nvPr>
        </p:nvSpPr>
        <p:spPr>
          <a:xfrm flipH="1">
            <a:off x="1226025"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62" name="Google Shape;162;p9"/>
          <p:cNvSpPr txBox="1"/>
          <p:nvPr>
            <p:ph idx="4" type="subTitle"/>
          </p:nvPr>
        </p:nvSpPr>
        <p:spPr>
          <a:xfrm flipH="1">
            <a:off x="405085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HREE COLUMNS">
  <p:cSld name="MAIN_POINT">
    <p:spTree>
      <p:nvGrpSpPr>
        <p:cNvPr id="163" name="Shape 163"/>
        <p:cNvGrpSpPr/>
        <p:nvPr/>
      </p:nvGrpSpPr>
      <p:grpSpPr>
        <a:xfrm>
          <a:off x="0" y="0"/>
          <a:ext cx="0" cy="0"/>
          <a:chOff x="0" y="0"/>
          <a:chExt cx="0" cy="0"/>
        </a:xfrm>
      </p:grpSpPr>
      <p:cxnSp>
        <p:nvCxnSpPr>
          <p:cNvPr id="164" name="Google Shape;164;p10"/>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sp>
        <p:nvSpPr>
          <p:cNvPr id="165" name="Google Shape;165;p10"/>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66" name="Google Shape;166;p10"/>
          <p:cNvCxnSpPr/>
          <p:nvPr/>
        </p:nvCxnSpPr>
        <p:spPr>
          <a:xfrm>
            <a:off x="6005250" y="-112825"/>
            <a:ext cx="0" cy="443100"/>
          </a:xfrm>
          <a:prstGeom prst="straightConnector1">
            <a:avLst/>
          </a:prstGeom>
          <a:noFill/>
          <a:ln cap="flat" cmpd="sng" w="28575">
            <a:solidFill>
              <a:srgbClr val="0F0F4B"/>
            </a:solidFill>
            <a:prstDash val="solid"/>
            <a:round/>
            <a:headEnd len="med" w="med" type="none"/>
            <a:tailEnd len="med" w="med" type="none"/>
          </a:ln>
        </p:spPr>
      </p:cxnSp>
      <p:sp>
        <p:nvSpPr>
          <p:cNvPr id="167" name="Google Shape;167;p10"/>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68" name="Google Shape;168;p10"/>
          <p:cNvPicPr preferRelativeResize="0"/>
          <p:nvPr/>
        </p:nvPicPr>
        <p:blipFill>
          <a:blip r:embed="rId2">
            <a:alphaModFix/>
          </a:blip>
          <a:stretch>
            <a:fillRect/>
          </a:stretch>
        </p:blipFill>
        <p:spPr>
          <a:xfrm>
            <a:off x="-84179" y="-276316"/>
            <a:ext cx="9251902" cy="5486482"/>
          </a:xfrm>
          <a:prstGeom prst="rect">
            <a:avLst/>
          </a:prstGeom>
          <a:noFill/>
          <a:ln>
            <a:noFill/>
          </a:ln>
        </p:spPr>
      </p:pic>
      <p:cxnSp>
        <p:nvCxnSpPr>
          <p:cNvPr id="169" name="Google Shape;169;p10"/>
          <p:cNvCxnSpPr/>
          <p:nvPr/>
        </p:nvCxnSpPr>
        <p:spPr>
          <a:xfrm rot="10800000">
            <a:off x="457200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70" name="Google Shape;170;p10"/>
          <p:cNvCxnSpPr/>
          <p:nvPr/>
        </p:nvCxnSpPr>
        <p:spPr>
          <a:xfrm rot="10800000">
            <a:off x="4283850" y="4781550"/>
            <a:ext cx="576300" cy="0"/>
          </a:xfrm>
          <a:prstGeom prst="straightConnector1">
            <a:avLst/>
          </a:prstGeom>
          <a:noFill/>
          <a:ln cap="flat" cmpd="sng" w="28575">
            <a:solidFill>
              <a:srgbClr val="0F0F4B"/>
            </a:solidFill>
            <a:prstDash val="solid"/>
            <a:round/>
            <a:headEnd len="med" w="med" type="none"/>
            <a:tailEnd len="med" w="med" type="none"/>
          </a:ln>
        </p:spPr>
      </p:cxnSp>
      <p:cxnSp>
        <p:nvCxnSpPr>
          <p:cNvPr id="171" name="Google Shape;171;p10"/>
          <p:cNvCxnSpPr/>
          <p:nvPr/>
        </p:nvCxnSpPr>
        <p:spPr>
          <a:xfrm rot="10800000">
            <a:off x="1747175"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72" name="Google Shape;172;p10"/>
          <p:cNvCxnSpPr/>
          <p:nvPr/>
        </p:nvCxnSpPr>
        <p:spPr>
          <a:xfrm rot="10800000">
            <a:off x="1459025"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73" name="Google Shape;173;p10"/>
          <p:cNvSpPr/>
          <p:nvPr/>
        </p:nvSpPr>
        <p:spPr>
          <a:xfrm>
            <a:off x="523200" y="1847850"/>
            <a:ext cx="2448000" cy="2805000"/>
          </a:xfrm>
          <a:prstGeom prst="roundRect">
            <a:avLst>
              <a:gd fmla="val 16667" name="adj"/>
            </a:avLst>
          </a:prstGeom>
          <a:solidFill>
            <a:srgbClr val="4F2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3347988" y="1847850"/>
            <a:ext cx="2448000" cy="2805000"/>
          </a:xfrm>
          <a:prstGeom prst="roundRect">
            <a:avLst>
              <a:gd fmla="val 16667" name="adj"/>
            </a:avLst>
          </a:pr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txBox="1"/>
          <p:nvPr>
            <p:ph idx="2" type="title"/>
          </p:nvPr>
        </p:nvSpPr>
        <p:spPr>
          <a:xfrm flipH="1">
            <a:off x="801325"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6" name="Google Shape;176;p10"/>
          <p:cNvSpPr txBox="1"/>
          <p:nvPr>
            <p:ph idx="3" type="title"/>
          </p:nvPr>
        </p:nvSpPr>
        <p:spPr>
          <a:xfrm flipH="1">
            <a:off x="362610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7" name="Google Shape;177;p10"/>
          <p:cNvSpPr txBox="1"/>
          <p:nvPr>
            <p:ph idx="1" type="subTitle"/>
          </p:nvPr>
        </p:nvSpPr>
        <p:spPr>
          <a:xfrm flipH="1">
            <a:off x="753875"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78" name="Google Shape;178;p10"/>
          <p:cNvSpPr txBox="1"/>
          <p:nvPr>
            <p:ph idx="4" type="subTitle"/>
          </p:nvPr>
        </p:nvSpPr>
        <p:spPr>
          <a:xfrm flipH="1">
            <a:off x="357870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179" name="Google Shape;179;p10"/>
          <p:cNvCxnSpPr/>
          <p:nvPr/>
        </p:nvCxnSpPr>
        <p:spPr>
          <a:xfrm rot="10800000">
            <a:off x="739680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80" name="Google Shape;180;p10"/>
          <p:cNvCxnSpPr/>
          <p:nvPr/>
        </p:nvCxnSpPr>
        <p:spPr>
          <a:xfrm rot="10800000">
            <a:off x="7108650"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81" name="Google Shape;181;p10"/>
          <p:cNvSpPr/>
          <p:nvPr/>
        </p:nvSpPr>
        <p:spPr>
          <a:xfrm>
            <a:off x="6172788" y="1847850"/>
            <a:ext cx="2448000" cy="2805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txBox="1"/>
          <p:nvPr>
            <p:ph idx="5" type="title"/>
          </p:nvPr>
        </p:nvSpPr>
        <p:spPr>
          <a:xfrm flipH="1">
            <a:off x="645090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83" name="Google Shape;183;p10"/>
          <p:cNvSpPr txBox="1"/>
          <p:nvPr>
            <p:ph idx="6" type="subTitle"/>
          </p:nvPr>
        </p:nvSpPr>
        <p:spPr>
          <a:xfrm flipH="1">
            <a:off x="640350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Unica One"/>
              <a:buNone/>
              <a:defRPr b="1" sz="2800">
                <a:solidFill>
                  <a:schemeClr val="dk1"/>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38800" y="147642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1pPr>
            <a:lvl2pPr indent="-304800" lvl="1" marL="9144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2pPr>
            <a:lvl3pPr indent="-304800" lvl="2" marL="13716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3pPr>
            <a:lvl4pPr indent="-304800" lvl="3" marL="1828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4pPr>
            <a:lvl5pPr indent="-304800" lvl="4" marL="22860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5pPr>
            <a:lvl6pPr indent="-304800" lvl="5" marL="27432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6pPr>
            <a:lvl7pPr indent="-304800" lvl="6" marL="32004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7pPr>
            <a:lvl8pPr indent="-304800" lvl="7" marL="36576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8pPr>
            <a:lvl9pPr indent="-304800" lvl="8" marL="4114800">
              <a:lnSpc>
                <a:spcPct val="100000"/>
              </a:lnSpc>
              <a:spcBef>
                <a:spcPts val="1600"/>
              </a:spcBef>
              <a:spcAft>
                <a:spcPts val="1600"/>
              </a:spcAft>
              <a:buClr>
                <a:schemeClr val="dk2"/>
              </a:buClr>
              <a:buSzPts val="1200"/>
              <a:buFont typeface="Scope One"/>
              <a:buChar char="■"/>
              <a:defRPr sz="1200">
                <a:solidFill>
                  <a:schemeClr val="dk2"/>
                </a:solidFill>
                <a:latin typeface="Scope One"/>
                <a:ea typeface="Scope One"/>
                <a:cs typeface="Scope One"/>
                <a:sym typeface="Scope On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www.sdss.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19"/>
          <p:cNvSpPr txBox="1"/>
          <p:nvPr>
            <p:ph type="ctrTitle"/>
          </p:nvPr>
        </p:nvSpPr>
        <p:spPr>
          <a:xfrm>
            <a:off x="391150" y="2163996"/>
            <a:ext cx="8342700" cy="942000"/>
          </a:xfrm>
          <a:prstGeom prst="rect">
            <a:avLst/>
          </a:prstGeom>
          <a:solidFill>
            <a:srgbClr val="4F2F79">
              <a:alpha val="49720"/>
            </a:srgbClr>
          </a:solidFill>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Classifying Stellar Spectra</a:t>
            </a:r>
            <a:endParaRPr>
              <a:latin typeface="Oxanium"/>
              <a:ea typeface="Oxanium"/>
              <a:cs typeface="Oxanium"/>
              <a:sym typeface="Oxanium"/>
            </a:endParaRPr>
          </a:p>
        </p:txBody>
      </p:sp>
      <p:sp>
        <p:nvSpPr>
          <p:cNvPr id="2313" name="Google Shape;2313;p19"/>
          <p:cNvSpPr txBox="1"/>
          <p:nvPr>
            <p:ph idx="1" type="subTitle"/>
          </p:nvPr>
        </p:nvSpPr>
        <p:spPr>
          <a:xfrm>
            <a:off x="3309150" y="3106000"/>
            <a:ext cx="2525700" cy="4194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Oxanium"/>
                <a:ea typeface="Oxanium"/>
                <a:cs typeface="Oxanium"/>
                <a:sym typeface="Oxanium"/>
              </a:rPr>
              <a:t>By Edith Johnston</a:t>
            </a:r>
            <a:endParaRPr sz="1900">
              <a:latin typeface="Oxanium"/>
              <a:ea typeface="Oxanium"/>
              <a:cs typeface="Oxanium"/>
              <a:sym typeface="Oxan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28"/>
          <p:cNvSpPr txBox="1"/>
          <p:nvPr>
            <p:ph type="ctrTitle"/>
          </p:nvPr>
        </p:nvSpPr>
        <p:spPr>
          <a:xfrm>
            <a:off x="400650" y="1151538"/>
            <a:ext cx="8342700" cy="142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Thank You</a:t>
            </a:r>
            <a:endParaRPr>
              <a:latin typeface="Oxanium"/>
              <a:ea typeface="Oxanium"/>
              <a:cs typeface="Oxanium"/>
              <a:sym typeface="Oxanium"/>
            </a:endParaRPr>
          </a:p>
          <a:p>
            <a:pPr indent="0" lvl="0" marL="0" rtl="0" algn="ctr">
              <a:spcBef>
                <a:spcPts val="0"/>
              </a:spcBef>
              <a:spcAft>
                <a:spcPts val="0"/>
              </a:spcAft>
              <a:buNone/>
            </a:pPr>
            <a:r>
              <a:rPr lang="en">
                <a:latin typeface="Oxanium"/>
                <a:ea typeface="Oxanium"/>
                <a:cs typeface="Oxanium"/>
                <a:sym typeface="Oxanium"/>
              </a:rPr>
              <a:t>For Your Time</a:t>
            </a:r>
            <a:endParaRPr>
              <a:latin typeface="Oxanium"/>
              <a:ea typeface="Oxanium"/>
              <a:cs typeface="Oxanium"/>
              <a:sym typeface="Oxanium"/>
            </a:endParaRPr>
          </a:p>
        </p:txBody>
      </p:sp>
      <p:sp>
        <p:nvSpPr>
          <p:cNvPr id="2401" name="Google Shape;2401;p28"/>
          <p:cNvSpPr txBox="1"/>
          <p:nvPr/>
        </p:nvSpPr>
        <p:spPr>
          <a:xfrm>
            <a:off x="1778700" y="3878175"/>
            <a:ext cx="5739000" cy="9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xanium"/>
                <a:ea typeface="Oxanium"/>
                <a:cs typeface="Oxanium"/>
                <a:sym typeface="Oxanium"/>
              </a:rPr>
              <a:t>Project by: Edith Johnston</a:t>
            </a:r>
            <a:endParaRPr sz="1800">
              <a:solidFill>
                <a:srgbClr val="FFFFFF"/>
              </a:solidFill>
              <a:latin typeface="Oxanium"/>
              <a:ea typeface="Oxanium"/>
              <a:cs typeface="Oxanium"/>
              <a:sym typeface="Oxanium"/>
            </a:endParaRPr>
          </a:p>
          <a:p>
            <a:pPr indent="0" lvl="0" marL="0" rtl="0" algn="l">
              <a:spcBef>
                <a:spcPts val="0"/>
              </a:spcBef>
              <a:spcAft>
                <a:spcPts val="0"/>
              </a:spcAft>
              <a:buNone/>
            </a:pPr>
            <a:r>
              <a:rPr lang="en" sz="1800">
                <a:solidFill>
                  <a:srgbClr val="FFFFFF"/>
                </a:solidFill>
                <a:latin typeface="Oxanium"/>
                <a:ea typeface="Oxanium"/>
                <a:cs typeface="Oxanium"/>
                <a:sym typeface="Oxanium"/>
              </a:rPr>
              <a:t>Github: https://github.com/edithalice</a:t>
            </a:r>
            <a:endParaRPr sz="1800">
              <a:solidFill>
                <a:srgbClr val="FFFFFF"/>
              </a:solidFill>
              <a:latin typeface="Oxanium"/>
              <a:ea typeface="Oxanium"/>
              <a:cs typeface="Oxanium"/>
              <a:sym typeface="Oxanium"/>
            </a:endParaRPr>
          </a:p>
          <a:p>
            <a:pPr indent="0" lvl="0" marL="0" rtl="0" algn="l">
              <a:spcBef>
                <a:spcPts val="0"/>
              </a:spcBef>
              <a:spcAft>
                <a:spcPts val="0"/>
              </a:spcAft>
              <a:buNone/>
            </a:pPr>
            <a:r>
              <a:rPr lang="en" sz="1800">
                <a:solidFill>
                  <a:srgbClr val="FFFFFF"/>
                </a:solidFill>
                <a:latin typeface="Oxanium"/>
                <a:ea typeface="Oxanium"/>
                <a:cs typeface="Oxanium"/>
                <a:sym typeface="Oxanium"/>
              </a:rPr>
              <a:t>LinkedIn: www.linkedin.com/in/edith-johnston</a:t>
            </a:r>
            <a:endParaRPr sz="1800">
              <a:solidFill>
                <a:srgbClr val="FFFFFF"/>
              </a:solidFill>
              <a:latin typeface="Oxanium"/>
              <a:ea typeface="Oxanium"/>
              <a:cs typeface="Oxanium"/>
              <a:sym typeface="Oxanium"/>
            </a:endParaRPr>
          </a:p>
          <a:p>
            <a:pPr indent="0" lvl="0" marL="0" rtl="0" algn="l">
              <a:spcBef>
                <a:spcPts val="0"/>
              </a:spcBef>
              <a:spcAft>
                <a:spcPts val="0"/>
              </a:spcAft>
              <a:buNone/>
            </a:pPr>
            <a:r>
              <a:t/>
            </a:r>
            <a:endParaRPr sz="1800">
              <a:solidFill>
                <a:srgbClr val="FFFFFF"/>
              </a:solidFill>
              <a:latin typeface="Oxanium"/>
              <a:ea typeface="Oxanium"/>
              <a:cs typeface="Oxanium"/>
              <a:sym typeface="Oxan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29"/>
          <p:cNvSpPr txBox="1"/>
          <p:nvPr/>
        </p:nvSpPr>
        <p:spPr>
          <a:xfrm>
            <a:off x="1663750" y="1181525"/>
            <a:ext cx="6011100" cy="36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solidFill>
                  <a:srgbClr val="F9FBFC"/>
                </a:solidFill>
                <a:latin typeface="Oxanium"/>
                <a:ea typeface="Oxanium"/>
                <a:cs typeface="Oxanium"/>
                <a:sym typeface="Oxanium"/>
              </a:rPr>
              <a:t>This research makes use of the SciServer science platform (www.sciserver.org).</a:t>
            </a:r>
            <a:endParaRPr sz="1900">
              <a:solidFill>
                <a:srgbClr val="F9FBFC"/>
              </a:solidFill>
              <a:latin typeface="Oxanium"/>
              <a:ea typeface="Oxanium"/>
              <a:cs typeface="Oxanium"/>
              <a:sym typeface="Oxanium"/>
            </a:endParaRPr>
          </a:p>
          <a:p>
            <a:pPr indent="0" lvl="0" marL="0" rtl="0" algn="l">
              <a:lnSpc>
                <a:spcPct val="100000"/>
              </a:lnSpc>
              <a:spcBef>
                <a:spcPts val="0"/>
              </a:spcBef>
              <a:spcAft>
                <a:spcPts val="0"/>
              </a:spcAft>
              <a:buClr>
                <a:schemeClr val="dk1"/>
              </a:buClr>
              <a:buSzPts val="1100"/>
              <a:buFont typeface="Arial"/>
              <a:buNone/>
            </a:pPr>
            <a:r>
              <a:t/>
            </a:r>
            <a:endParaRPr sz="1900">
              <a:solidFill>
                <a:srgbClr val="F9FBFC"/>
              </a:solidFill>
              <a:latin typeface="Oxanium"/>
              <a:ea typeface="Oxanium"/>
              <a:cs typeface="Oxanium"/>
              <a:sym typeface="Oxanium"/>
            </a:endParaRPr>
          </a:p>
          <a:p>
            <a:pPr indent="0" lvl="0" marL="0" rtl="0" algn="l">
              <a:lnSpc>
                <a:spcPct val="100000"/>
              </a:lnSpc>
              <a:spcBef>
                <a:spcPts val="0"/>
              </a:spcBef>
              <a:spcAft>
                <a:spcPts val="0"/>
              </a:spcAft>
              <a:buClr>
                <a:schemeClr val="dk1"/>
              </a:buClr>
              <a:buSzPts val="1100"/>
              <a:buFont typeface="Arial"/>
              <a:buNone/>
            </a:pPr>
            <a:r>
              <a:rPr lang="en" sz="1900">
                <a:solidFill>
                  <a:srgbClr val="F9FBFC"/>
                </a:solidFill>
                <a:latin typeface="Oxanium"/>
                <a:ea typeface="Oxanium"/>
                <a:cs typeface="Oxanium"/>
                <a:sym typeface="Oxanium"/>
              </a:rPr>
              <a:t>SciServer is a collaborative research environment for large-scale data-driven science. It is being developed at, and administered by, the Institute for Data Intensive Engineering and Science at Johns Hopkins University. SciServer is funded by the National Science Foundation through the Data Infrastructure Building Blocks (DIBBs) program and others, as well as by the Alfred P. Sloan Foundation and the Gordon and Betty Moore Foundation.</a:t>
            </a:r>
            <a:endParaRPr sz="1900">
              <a:solidFill>
                <a:srgbClr val="F9FBFC"/>
              </a:solidFill>
              <a:latin typeface="Oxanium"/>
              <a:ea typeface="Oxanium"/>
              <a:cs typeface="Oxanium"/>
              <a:sym typeface="Oxanium"/>
            </a:endParaRPr>
          </a:p>
          <a:p>
            <a:pPr indent="0" lvl="0" marL="0" rtl="0" algn="l">
              <a:spcBef>
                <a:spcPts val="800"/>
              </a:spcBef>
              <a:spcAft>
                <a:spcPts val="0"/>
              </a:spcAft>
              <a:buNone/>
            </a:pPr>
            <a:r>
              <a:t/>
            </a:r>
            <a:endParaRPr>
              <a:latin typeface="Scope One"/>
              <a:ea typeface="Scope One"/>
              <a:cs typeface="Scope One"/>
              <a:sym typeface="Scope One"/>
            </a:endParaRPr>
          </a:p>
        </p:txBody>
      </p:sp>
      <p:sp>
        <p:nvSpPr>
          <p:cNvPr id="2407" name="Google Shape;2407;p29"/>
          <p:cNvSpPr txBox="1"/>
          <p:nvPr>
            <p:ph type="ctrTitle"/>
          </p:nvPr>
        </p:nvSpPr>
        <p:spPr>
          <a:xfrm>
            <a:off x="400650" y="1"/>
            <a:ext cx="8342700" cy="161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Oxanium"/>
                <a:ea typeface="Oxanium"/>
                <a:cs typeface="Oxanium"/>
                <a:sym typeface="Oxanium"/>
              </a:rPr>
              <a:t>The Fine Print</a:t>
            </a:r>
            <a:endParaRPr sz="4800">
              <a:solidFill>
                <a:srgbClr val="FFFFFF"/>
              </a:solidFill>
              <a:latin typeface="Oxanium"/>
              <a:ea typeface="Oxanium"/>
              <a:cs typeface="Oxanium"/>
              <a:sym typeface="Oxan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30"/>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8000">
                <a:latin typeface="Oxanium ExtraLight"/>
                <a:ea typeface="Oxanium ExtraLight"/>
                <a:cs typeface="Oxanium ExtraLight"/>
                <a:sym typeface="Oxanium ExtraLight"/>
              </a:rPr>
              <a:t>Appendix</a:t>
            </a:r>
            <a:endParaRPr b="0" sz="8000">
              <a:latin typeface="Oxanium ExtraLight"/>
              <a:ea typeface="Oxanium ExtraLight"/>
              <a:cs typeface="Oxanium ExtraLight"/>
              <a:sym typeface="Oxanium Extra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31"/>
          <p:cNvSpPr txBox="1"/>
          <p:nvPr>
            <p:ph type="ctrTitle"/>
          </p:nvPr>
        </p:nvSpPr>
        <p:spPr>
          <a:xfrm>
            <a:off x="944100" y="747050"/>
            <a:ext cx="72558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xanium"/>
                <a:ea typeface="Oxanium"/>
                <a:cs typeface="Oxanium"/>
                <a:sym typeface="Oxanium"/>
              </a:rPr>
              <a:t>What’s the Point of Classifying?</a:t>
            </a:r>
            <a:endParaRPr sz="3000">
              <a:latin typeface="Oxanium"/>
              <a:ea typeface="Oxanium"/>
              <a:cs typeface="Oxanium"/>
              <a:sym typeface="Oxanium"/>
            </a:endParaRPr>
          </a:p>
        </p:txBody>
      </p:sp>
      <p:sp>
        <p:nvSpPr>
          <p:cNvPr id="2418" name="Google Shape;2418;p31"/>
          <p:cNvSpPr txBox="1"/>
          <p:nvPr>
            <p:ph type="ctrTitle"/>
          </p:nvPr>
        </p:nvSpPr>
        <p:spPr>
          <a:xfrm>
            <a:off x="400650" y="2981119"/>
            <a:ext cx="83427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xanium"/>
                <a:ea typeface="Oxanium"/>
                <a:cs typeface="Oxanium"/>
                <a:sym typeface="Oxanium"/>
              </a:rPr>
              <a:t>My Project Goal</a:t>
            </a:r>
            <a:endParaRPr sz="3000">
              <a:latin typeface="Oxanium"/>
              <a:ea typeface="Oxanium"/>
              <a:cs typeface="Oxanium"/>
              <a:sym typeface="Oxanium"/>
            </a:endParaRPr>
          </a:p>
        </p:txBody>
      </p:sp>
      <p:sp>
        <p:nvSpPr>
          <p:cNvPr id="2419" name="Google Shape;2419;p31"/>
          <p:cNvSpPr txBox="1"/>
          <p:nvPr>
            <p:ph type="ctrTitle"/>
          </p:nvPr>
        </p:nvSpPr>
        <p:spPr>
          <a:xfrm>
            <a:off x="2251350" y="1245450"/>
            <a:ext cx="5062200" cy="16311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Font typeface="Oxanium"/>
              <a:buChar char="★"/>
            </a:pPr>
            <a:r>
              <a:rPr b="0" lang="en" sz="1800">
                <a:latin typeface="Oxanium"/>
                <a:ea typeface="Oxanium"/>
                <a:cs typeface="Oxanium"/>
                <a:sym typeface="Oxanium"/>
              </a:rPr>
              <a:t>Different behavior</a:t>
            </a:r>
            <a:endParaRPr b="0" sz="1800">
              <a:latin typeface="Oxanium"/>
              <a:ea typeface="Oxanium"/>
              <a:cs typeface="Oxanium"/>
              <a:sym typeface="Oxanium"/>
            </a:endParaRPr>
          </a:p>
          <a:p>
            <a:pPr indent="-342900" lvl="0" marL="457200" rtl="0" algn="l">
              <a:spcBef>
                <a:spcPts val="1000"/>
              </a:spcBef>
              <a:spcAft>
                <a:spcPts val="0"/>
              </a:spcAft>
              <a:buSzPts val="1800"/>
              <a:buFont typeface="Oxanium"/>
              <a:buChar char="★"/>
            </a:pPr>
            <a:r>
              <a:rPr b="0" lang="en" sz="1800">
                <a:latin typeface="Oxanium"/>
                <a:ea typeface="Oxanium"/>
                <a:cs typeface="Oxanium"/>
                <a:sym typeface="Oxanium"/>
              </a:rPr>
              <a:t>Filtering searches</a:t>
            </a:r>
            <a:endParaRPr b="0" sz="1800">
              <a:latin typeface="Oxanium"/>
              <a:ea typeface="Oxanium"/>
              <a:cs typeface="Oxanium"/>
              <a:sym typeface="Oxanium"/>
            </a:endParaRPr>
          </a:p>
          <a:p>
            <a:pPr indent="-342900" lvl="1" marL="914400" rtl="0" algn="l">
              <a:spcBef>
                <a:spcPts val="1000"/>
              </a:spcBef>
              <a:spcAft>
                <a:spcPts val="0"/>
              </a:spcAft>
              <a:buClr>
                <a:srgbClr val="FFFFFF"/>
              </a:buClr>
              <a:buSzPts val="1800"/>
              <a:buFont typeface="Oxanium"/>
              <a:buChar char="○"/>
            </a:pPr>
            <a:r>
              <a:rPr lang="en" sz="1800">
                <a:solidFill>
                  <a:srgbClr val="FFFFFF"/>
                </a:solidFill>
                <a:latin typeface="Oxanium"/>
                <a:ea typeface="Oxanium"/>
                <a:cs typeface="Oxanium"/>
                <a:sym typeface="Oxanium"/>
              </a:rPr>
              <a:t>Potentially habitable planets can be found orbiting F or G stars</a:t>
            </a:r>
            <a:endParaRPr sz="1800">
              <a:solidFill>
                <a:srgbClr val="FFFFFF"/>
              </a:solidFill>
              <a:latin typeface="Oxanium"/>
              <a:ea typeface="Oxanium"/>
              <a:cs typeface="Oxanium"/>
              <a:sym typeface="Oxanium"/>
            </a:endParaRPr>
          </a:p>
        </p:txBody>
      </p:sp>
      <p:sp>
        <p:nvSpPr>
          <p:cNvPr id="2420" name="Google Shape;2420;p31"/>
          <p:cNvSpPr txBox="1"/>
          <p:nvPr>
            <p:ph type="ctrTitle"/>
          </p:nvPr>
        </p:nvSpPr>
        <p:spPr>
          <a:xfrm>
            <a:off x="2115150" y="3576650"/>
            <a:ext cx="4913700" cy="9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800">
                <a:latin typeface="Oxanium"/>
                <a:ea typeface="Oxanium"/>
                <a:cs typeface="Oxanium"/>
                <a:sym typeface="Oxanium"/>
              </a:rPr>
              <a:t>Too many stars!</a:t>
            </a:r>
            <a:endParaRPr b="0" sz="1800">
              <a:latin typeface="Oxanium"/>
              <a:ea typeface="Oxanium"/>
              <a:cs typeface="Oxanium"/>
              <a:sym typeface="Oxanium"/>
            </a:endParaRPr>
          </a:p>
          <a:p>
            <a:pPr indent="0" lvl="0" marL="0" rtl="0" algn="ctr">
              <a:spcBef>
                <a:spcPts val="0"/>
              </a:spcBef>
              <a:spcAft>
                <a:spcPts val="0"/>
              </a:spcAft>
              <a:buNone/>
            </a:pPr>
            <a:r>
              <a:rPr b="0" lang="en" sz="1800">
                <a:latin typeface="Oxanium"/>
                <a:ea typeface="Oxanium"/>
                <a:cs typeface="Oxanium"/>
                <a:sym typeface="Oxanium"/>
              </a:rPr>
              <a:t>⇩</a:t>
            </a:r>
            <a:endParaRPr b="0" sz="1800">
              <a:latin typeface="Oxanium"/>
              <a:ea typeface="Oxanium"/>
              <a:cs typeface="Oxanium"/>
              <a:sym typeface="Oxanium"/>
            </a:endParaRPr>
          </a:p>
          <a:p>
            <a:pPr indent="0" lvl="0" marL="0" rtl="0" algn="ctr">
              <a:spcBef>
                <a:spcPts val="0"/>
              </a:spcBef>
              <a:spcAft>
                <a:spcPts val="0"/>
              </a:spcAft>
              <a:buNone/>
            </a:pPr>
            <a:r>
              <a:rPr b="0" lang="en" sz="1800">
                <a:latin typeface="Oxanium"/>
                <a:ea typeface="Oxanium"/>
                <a:cs typeface="Oxanium"/>
                <a:sym typeface="Oxanium"/>
              </a:rPr>
              <a:t>Automation</a:t>
            </a:r>
            <a:endParaRPr b="0" sz="1800">
              <a:latin typeface="Oxanium"/>
              <a:ea typeface="Oxanium"/>
              <a:cs typeface="Oxanium"/>
              <a:sym typeface="Oxanium"/>
            </a:endParaRPr>
          </a:p>
          <a:p>
            <a:pPr indent="0" lvl="0" marL="0" rtl="0" algn="ctr">
              <a:spcBef>
                <a:spcPts val="1000"/>
              </a:spcBef>
              <a:spcAft>
                <a:spcPts val="0"/>
              </a:spcAft>
              <a:buNone/>
            </a:pPr>
            <a:r>
              <a:t/>
            </a:r>
            <a:endParaRPr b="0" sz="1800">
              <a:latin typeface="Oxanium"/>
              <a:ea typeface="Oxanium"/>
              <a:cs typeface="Oxanium"/>
              <a:sym typeface="Oxanium"/>
            </a:endParaRPr>
          </a:p>
        </p:txBody>
      </p:sp>
      <p:pic>
        <p:nvPicPr>
          <p:cNvPr id="2421" name="Google Shape;2421;p31"/>
          <p:cNvPicPr preferRelativeResize="0"/>
          <p:nvPr/>
        </p:nvPicPr>
        <p:blipFill rotWithShape="1">
          <a:blip r:embed="rId3">
            <a:alphaModFix/>
          </a:blip>
          <a:srcRect b="28690" l="25172" r="58717" t="41568"/>
          <a:stretch/>
        </p:blipFill>
        <p:spPr>
          <a:xfrm>
            <a:off x="610537" y="2876550"/>
            <a:ext cx="1514228" cy="1402500"/>
          </a:xfrm>
          <a:prstGeom prst="rect">
            <a:avLst/>
          </a:prstGeom>
          <a:noFill/>
          <a:ln>
            <a:noFill/>
          </a:ln>
        </p:spPr>
      </p:pic>
      <p:pic>
        <p:nvPicPr>
          <p:cNvPr id="2422" name="Google Shape;2422;p31"/>
          <p:cNvPicPr preferRelativeResize="0"/>
          <p:nvPr/>
        </p:nvPicPr>
        <p:blipFill rotWithShape="1">
          <a:blip r:embed="rId3">
            <a:alphaModFix/>
          </a:blip>
          <a:srcRect b="8457" l="65597" r="0" t="20765"/>
          <a:stretch/>
        </p:blipFill>
        <p:spPr>
          <a:xfrm>
            <a:off x="7174652" y="2876550"/>
            <a:ext cx="1358811" cy="140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0124D"/>
            </a:gs>
            <a:gs pos="100000">
              <a:srgbClr val="0C0C33"/>
            </a:gs>
          </a:gsLst>
          <a:path path="circle">
            <a:fillToRect b="50%" l="50%" r="50%" t="50%"/>
          </a:path>
          <a:tileRect/>
        </a:gradFill>
      </p:bgPr>
    </p:bg>
    <p:spTree>
      <p:nvGrpSpPr>
        <p:cNvPr id="2426" name="Shape 2426"/>
        <p:cNvGrpSpPr/>
        <p:nvPr/>
      </p:nvGrpSpPr>
      <p:grpSpPr>
        <a:xfrm>
          <a:off x="0" y="0"/>
          <a:ext cx="0" cy="0"/>
          <a:chOff x="0" y="0"/>
          <a:chExt cx="0" cy="0"/>
        </a:xfrm>
      </p:grpSpPr>
      <p:sp>
        <p:nvSpPr>
          <p:cNvPr id="2427" name="Google Shape;2427;p32"/>
          <p:cNvSpPr txBox="1"/>
          <p:nvPr>
            <p:ph type="title"/>
          </p:nvPr>
        </p:nvSpPr>
        <p:spPr>
          <a:xfrm>
            <a:off x="1790700" y="1060300"/>
            <a:ext cx="5410200" cy="9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xanium"/>
                <a:ea typeface="Oxanium"/>
                <a:cs typeface="Oxanium"/>
                <a:sym typeface="Oxanium"/>
              </a:rPr>
              <a:t>Data Structure</a:t>
            </a:r>
            <a:endParaRPr sz="3000">
              <a:solidFill>
                <a:srgbClr val="FFFFFF"/>
              </a:solidFill>
              <a:latin typeface="Oxanium"/>
              <a:ea typeface="Oxanium"/>
              <a:cs typeface="Oxanium"/>
              <a:sym typeface="Oxanium"/>
            </a:endParaRPr>
          </a:p>
        </p:txBody>
      </p:sp>
      <p:sp>
        <p:nvSpPr>
          <p:cNvPr id="2428" name="Google Shape;2428;p32"/>
          <p:cNvSpPr txBox="1"/>
          <p:nvPr>
            <p:ph idx="3" type="title"/>
          </p:nvPr>
        </p:nvSpPr>
        <p:spPr>
          <a:xfrm flipH="1">
            <a:off x="1257000" y="1928888"/>
            <a:ext cx="18918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latin typeface="Oxanium"/>
                <a:ea typeface="Oxanium"/>
                <a:cs typeface="Oxanium"/>
                <a:sym typeface="Oxanium"/>
              </a:rPr>
              <a:t>Features</a:t>
            </a:r>
            <a:endParaRPr u="sng">
              <a:latin typeface="Oxanium"/>
              <a:ea typeface="Oxanium"/>
              <a:cs typeface="Oxanium"/>
              <a:sym typeface="Oxanium"/>
            </a:endParaRPr>
          </a:p>
        </p:txBody>
      </p:sp>
      <p:sp>
        <p:nvSpPr>
          <p:cNvPr id="2429" name="Google Shape;2429;p32"/>
          <p:cNvSpPr txBox="1"/>
          <p:nvPr>
            <p:ph idx="4" type="subTitle"/>
          </p:nvPr>
        </p:nvSpPr>
        <p:spPr>
          <a:xfrm flipH="1">
            <a:off x="907750" y="2178150"/>
            <a:ext cx="2597100" cy="2431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xanium"/>
              <a:buChar char="●"/>
            </a:pPr>
            <a:r>
              <a:rPr lang="en" sz="1600">
                <a:latin typeface="Oxanium"/>
                <a:ea typeface="Oxanium"/>
                <a:cs typeface="Oxanium"/>
                <a:sym typeface="Oxanium"/>
              </a:rPr>
              <a:t>71 features with 4 sub features each</a:t>
            </a:r>
            <a:endParaRPr sz="1600">
              <a:latin typeface="Oxanium"/>
              <a:ea typeface="Oxanium"/>
              <a:cs typeface="Oxanium"/>
              <a:sym typeface="Oxanium"/>
            </a:endParaRPr>
          </a:p>
          <a:p>
            <a:pPr indent="-330200" lvl="0" marL="457200" rtl="0" algn="l">
              <a:spcBef>
                <a:spcPts val="0"/>
              </a:spcBef>
              <a:spcAft>
                <a:spcPts val="0"/>
              </a:spcAft>
              <a:buSzPts val="1600"/>
              <a:buFont typeface="Oxanium"/>
              <a:buChar char="●"/>
            </a:pPr>
            <a:r>
              <a:rPr lang="en" sz="1600">
                <a:latin typeface="Oxanium"/>
                <a:ea typeface="Oxanium"/>
                <a:cs typeface="Oxanium"/>
                <a:sym typeface="Oxanium"/>
              </a:rPr>
              <a:t>Each feature represent elemental line index</a:t>
            </a:r>
            <a:endParaRPr sz="1600">
              <a:latin typeface="Oxanium"/>
              <a:ea typeface="Oxanium"/>
              <a:cs typeface="Oxanium"/>
              <a:sym typeface="Oxanium"/>
            </a:endParaRPr>
          </a:p>
          <a:p>
            <a:pPr indent="-330200" lvl="0" marL="457200" rtl="0" algn="l">
              <a:spcBef>
                <a:spcPts val="0"/>
              </a:spcBef>
              <a:spcAft>
                <a:spcPts val="0"/>
              </a:spcAft>
              <a:buSzPts val="1600"/>
              <a:buFont typeface="Oxanium"/>
              <a:buChar char="●"/>
            </a:pPr>
            <a:r>
              <a:rPr lang="en" sz="1600">
                <a:latin typeface="Oxanium"/>
                <a:ea typeface="Oxanium"/>
                <a:cs typeface="Oxanium"/>
                <a:sym typeface="Oxanium"/>
              </a:rPr>
              <a:t>Sub features: global continuum fit, local value fit, error, pixel quality mask</a:t>
            </a:r>
            <a:endParaRPr sz="1600">
              <a:latin typeface="Oxanium"/>
              <a:ea typeface="Oxanium"/>
              <a:cs typeface="Oxanium"/>
              <a:sym typeface="Oxanium"/>
            </a:endParaRPr>
          </a:p>
        </p:txBody>
      </p:sp>
      <p:pic>
        <p:nvPicPr>
          <p:cNvPr id="2430" name="Google Shape;2430;p32"/>
          <p:cNvPicPr preferRelativeResize="0"/>
          <p:nvPr/>
        </p:nvPicPr>
        <p:blipFill rotWithShape="1">
          <a:blip r:embed="rId3">
            <a:alphaModFix/>
          </a:blip>
          <a:srcRect b="15117" l="10658" r="11828" t="0"/>
          <a:stretch/>
        </p:blipFill>
        <p:spPr>
          <a:xfrm>
            <a:off x="6540250" y="276513"/>
            <a:ext cx="2296800" cy="2515275"/>
          </a:xfrm>
          <a:prstGeom prst="rect">
            <a:avLst/>
          </a:prstGeom>
          <a:noFill/>
          <a:ln>
            <a:noFill/>
          </a:ln>
        </p:spPr>
      </p:pic>
      <p:sp>
        <p:nvSpPr>
          <p:cNvPr id="2431" name="Google Shape;2431;p32"/>
          <p:cNvSpPr txBox="1"/>
          <p:nvPr>
            <p:ph idx="2" type="title"/>
          </p:nvPr>
        </p:nvSpPr>
        <p:spPr>
          <a:xfrm flipH="1">
            <a:off x="4076650" y="1928900"/>
            <a:ext cx="18918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latin typeface="Oxanium"/>
                <a:ea typeface="Oxanium"/>
                <a:cs typeface="Oxanium"/>
                <a:sym typeface="Oxanium"/>
              </a:rPr>
              <a:t>Target</a:t>
            </a:r>
            <a:endParaRPr u="sng">
              <a:latin typeface="Oxanium"/>
              <a:ea typeface="Oxanium"/>
              <a:cs typeface="Oxanium"/>
              <a:sym typeface="Oxanium"/>
            </a:endParaRPr>
          </a:p>
        </p:txBody>
      </p:sp>
      <p:sp>
        <p:nvSpPr>
          <p:cNvPr id="2432" name="Google Shape;2432;p32"/>
          <p:cNvSpPr txBox="1"/>
          <p:nvPr>
            <p:ph idx="1" type="subTitle"/>
          </p:nvPr>
        </p:nvSpPr>
        <p:spPr>
          <a:xfrm flipH="1">
            <a:off x="3809500" y="2246300"/>
            <a:ext cx="2426100" cy="2431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xanium"/>
              <a:buChar char="●"/>
            </a:pPr>
            <a:r>
              <a:rPr lang="en" sz="1600">
                <a:latin typeface="Oxanium"/>
                <a:ea typeface="Oxanium"/>
                <a:cs typeface="Oxanium"/>
                <a:sym typeface="Oxanium"/>
              </a:rPr>
              <a:t>Initially, 21 classes</a:t>
            </a:r>
            <a:endParaRPr sz="1600">
              <a:latin typeface="Oxanium"/>
              <a:ea typeface="Oxanium"/>
              <a:cs typeface="Oxanium"/>
              <a:sym typeface="Oxanium"/>
            </a:endParaRPr>
          </a:p>
          <a:p>
            <a:pPr indent="-330200" lvl="0" marL="457200" rtl="0" algn="l">
              <a:spcBef>
                <a:spcPts val="0"/>
              </a:spcBef>
              <a:spcAft>
                <a:spcPts val="0"/>
              </a:spcAft>
              <a:buSzPts val="1600"/>
              <a:buFont typeface="Oxanium"/>
              <a:buChar char="●"/>
            </a:pPr>
            <a:r>
              <a:rPr lang="en" sz="1600">
                <a:latin typeface="Oxanium"/>
                <a:ea typeface="Oxanium"/>
                <a:cs typeface="Oxanium"/>
                <a:sym typeface="Oxanium"/>
              </a:rPr>
              <a:t>After grouping by subclass, only 9 classes</a:t>
            </a:r>
            <a:endParaRPr sz="1600">
              <a:latin typeface="Oxanium"/>
              <a:ea typeface="Oxanium"/>
              <a:cs typeface="Oxanium"/>
              <a:sym typeface="Oxanium"/>
            </a:endParaRPr>
          </a:p>
          <a:p>
            <a:pPr indent="-330200" lvl="0" marL="457200" rtl="0" algn="l">
              <a:spcBef>
                <a:spcPts val="0"/>
              </a:spcBef>
              <a:spcAft>
                <a:spcPts val="0"/>
              </a:spcAft>
              <a:buSzPts val="1600"/>
              <a:buFont typeface="Oxanium"/>
              <a:buChar char="●"/>
            </a:pPr>
            <a:r>
              <a:rPr lang="en" sz="1600">
                <a:latin typeface="Oxanium"/>
                <a:ea typeface="Oxanium"/>
                <a:cs typeface="Oxanium"/>
                <a:sym typeface="Oxanium"/>
              </a:rPr>
              <a:t>Highly imbalanced: 5 of the 9  classes contain &gt;96% of samples</a:t>
            </a:r>
            <a:endParaRPr sz="1600">
              <a:latin typeface="Oxanium"/>
              <a:ea typeface="Oxanium"/>
              <a:cs typeface="Oxanium"/>
              <a:sym typeface="Oxanium"/>
            </a:endParaRPr>
          </a:p>
        </p:txBody>
      </p:sp>
      <p:sp>
        <p:nvSpPr>
          <p:cNvPr id="2433" name="Google Shape;2433;p32"/>
          <p:cNvSpPr txBox="1"/>
          <p:nvPr/>
        </p:nvSpPr>
        <p:spPr>
          <a:xfrm>
            <a:off x="487275" y="276525"/>
            <a:ext cx="1989600" cy="10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xanium"/>
                <a:ea typeface="Oxanium"/>
                <a:cs typeface="Oxanium"/>
                <a:sym typeface="Oxanium"/>
              </a:rPr>
              <a:t>Data Source:</a:t>
            </a:r>
            <a:endParaRPr sz="1800">
              <a:solidFill>
                <a:srgbClr val="FFFFFF"/>
              </a:solidFill>
              <a:latin typeface="Oxanium"/>
              <a:ea typeface="Oxanium"/>
              <a:cs typeface="Oxanium"/>
              <a:sym typeface="Oxanium"/>
            </a:endParaRPr>
          </a:p>
          <a:p>
            <a:pPr indent="0" lvl="0" marL="0" rtl="0" algn="l">
              <a:spcBef>
                <a:spcPts val="0"/>
              </a:spcBef>
              <a:spcAft>
                <a:spcPts val="0"/>
              </a:spcAft>
              <a:buNone/>
            </a:pPr>
            <a:r>
              <a:rPr lang="en" sz="1800" u="sng">
                <a:solidFill>
                  <a:schemeClr val="hlink"/>
                </a:solidFill>
                <a:latin typeface="Oxanium"/>
                <a:ea typeface="Oxanium"/>
                <a:cs typeface="Oxanium"/>
                <a:sym typeface="Oxanium"/>
                <a:hlinkClick r:id="rId4"/>
              </a:rPr>
              <a:t>Sloan Digital Sky Survey</a:t>
            </a:r>
            <a:endParaRPr sz="1800">
              <a:solidFill>
                <a:srgbClr val="FFFFFF"/>
              </a:solidFill>
              <a:latin typeface="Oxanium"/>
              <a:ea typeface="Oxanium"/>
              <a:cs typeface="Oxanium"/>
              <a:sym typeface="Oxan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33"/>
          <p:cNvSpPr txBox="1"/>
          <p:nvPr>
            <p:ph type="title"/>
          </p:nvPr>
        </p:nvSpPr>
        <p:spPr>
          <a:xfrm>
            <a:off x="852750" y="2206575"/>
            <a:ext cx="29100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Oxanium"/>
                <a:ea typeface="Oxanium"/>
                <a:cs typeface="Oxanium"/>
                <a:sym typeface="Oxanium"/>
              </a:rPr>
              <a:t>Model </a:t>
            </a:r>
            <a:endParaRPr sz="2700">
              <a:latin typeface="Oxanium"/>
              <a:ea typeface="Oxanium"/>
              <a:cs typeface="Oxanium"/>
              <a:sym typeface="Oxanium"/>
            </a:endParaRPr>
          </a:p>
          <a:p>
            <a:pPr indent="0" lvl="0" marL="0" rtl="0" algn="ctr">
              <a:spcBef>
                <a:spcPts val="0"/>
              </a:spcBef>
              <a:spcAft>
                <a:spcPts val="0"/>
              </a:spcAft>
              <a:buNone/>
            </a:pPr>
            <a:r>
              <a:rPr lang="en" sz="2700">
                <a:latin typeface="Oxanium"/>
                <a:ea typeface="Oxanium"/>
                <a:cs typeface="Oxanium"/>
                <a:sym typeface="Oxanium"/>
              </a:rPr>
              <a:t>For Comparison:</a:t>
            </a:r>
            <a:endParaRPr sz="2700">
              <a:latin typeface="Oxanium"/>
              <a:ea typeface="Oxanium"/>
              <a:cs typeface="Oxanium"/>
              <a:sym typeface="Oxanium"/>
            </a:endParaRPr>
          </a:p>
        </p:txBody>
      </p:sp>
      <p:sp>
        <p:nvSpPr>
          <p:cNvPr id="2439" name="Google Shape;2439;p33"/>
          <p:cNvSpPr txBox="1"/>
          <p:nvPr>
            <p:ph idx="2" type="title"/>
          </p:nvPr>
        </p:nvSpPr>
        <p:spPr>
          <a:xfrm>
            <a:off x="561300" y="3615700"/>
            <a:ext cx="3492900" cy="11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xanium"/>
                <a:ea typeface="Oxanium"/>
                <a:cs typeface="Oxanium"/>
                <a:sym typeface="Oxanium"/>
              </a:rPr>
              <a:t>Balanced accuracy</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score:</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0.67</a:t>
            </a:r>
            <a:endParaRPr sz="2100">
              <a:latin typeface="Oxanium"/>
              <a:ea typeface="Oxanium"/>
              <a:cs typeface="Oxanium"/>
              <a:sym typeface="Oxanium"/>
            </a:endParaRPr>
          </a:p>
        </p:txBody>
      </p:sp>
      <p:sp>
        <p:nvSpPr>
          <p:cNvPr id="2440" name="Google Shape;2440;p33"/>
          <p:cNvSpPr txBox="1"/>
          <p:nvPr/>
        </p:nvSpPr>
        <p:spPr>
          <a:xfrm>
            <a:off x="3918900" y="3841600"/>
            <a:ext cx="45720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Oxanium"/>
                <a:ea typeface="Oxanium"/>
                <a:cs typeface="Oxanium"/>
                <a:sym typeface="Oxanium"/>
              </a:rPr>
              <a:t>Correct classifications are on the diagonal</a:t>
            </a:r>
            <a:endParaRPr sz="1700">
              <a:solidFill>
                <a:srgbClr val="FFFFFF"/>
              </a:solidFill>
              <a:latin typeface="Oxanium"/>
              <a:ea typeface="Oxanium"/>
              <a:cs typeface="Oxanium"/>
              <a:sym typeface="Oxanium"/>
            </a:endParaRPr>
          </a:p>
        </p:txBody>
      </p:sp>
      <p:sp>
        <p:nvSpPr>
          <p:cNvPr id="2441" name="Google Shape;2441;p33"/>
          <p:cNvSpPr txBox="1"/>
          <p:nvPr>
            <p:ph type="title"/>
          </p:nvPr>
        </p:nvSpPr>
        <p:spPr>
          <a:xfrm>
            <a:off x="910400" y="3136900"/>
            <a:ext cx="29100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Decision Tree</a:t>
            </a:r>
            <a:endParaRPr>
              <a:latin typeface="Oxanium"/>
              <a:ea typeface="Oxanium"/>
              <a:cs typeface="Oxanium"/>
              <a:sym typeface="Oxanium"/>
            </a:endParaRPr>
          </a:p>
        </p:txBody>
      </p:sp>
      <p:grpSp>
        <p:nvGrpSpPr>
          <p:cNvPr id="2442" name="Google Shape;2442;p33"/>
          <p:cNvGrpSpPr/>
          <p:nvPr/>
        </p:nvGrpSpPr>
        <p:grpSpPr>
          <a:xfrm>
            <a:off x="4043500" y="280300"/>
            <a:ext cx="4322799" cy="3561300"/>
            <a:chOff x="4043500" y="280300"/>
            <a:chExt cx="4322799" cy="3561300"/>
          </a:xfrm>
        </p:grpSpPr>
        <p:pic>
          <p:nvPicPr>
            <p:cNvPr id="2443" name="Google Shape;2443;p33"/>
            <p:cNvPicPr preferRelativeResize="0"/>
            <p:nvPr/>
          </p:nvPicPr>
          <p:blipFill rotWithShape="1">
            <a:blip r:embed="rId3">
              <a:alphaModFix/>
            </a:blip>
            <a:srcRect b="2178" l="1341" r="8633" t="5117"/>
            <a:stretch/>
          </p:blipFill>
          <p:spPr>
            <a:xfrm>
              <a:off x="4043500" y="280300"/>
              <a:ext cx="4322799" cy="3561300"/>
            </a:xfrm>
            <a:prstGeom prst="rect">
              <a:avLst/>
            </a:prstGeom>
            <a:noFill/>
            <a:ln>
              <a:noFill/>
            </a:ln>
          </p:spPr>
        </p:pic>
        <p:grpSp>
          <p:nvGrpSpPr>
            <p:cNvPr id="2444" name="Google Shape;2444;p33"/>
            <p:cNvGrpSpPr/>
            <p:nvPr/>
          </p:nvGrpSpPr>
          <p:grpSpPr>
            <a:xfrm>
              <a:off x="5684825" y="744450"/>
              <a:ext cx="1813800" cy="2165700"/>
              <a:chOff x="5684825" y="744450"/>
              <a:chExt cx="1813800" cy="2165700"/>
            </a:xfrm>
          </p:grpSpPr>
          <p:sp>
            <p:nvSpPr>
              <p:cNvPr id="2445" name="Google Shape;2445;p33"/>
              <p:cNvSpPr txBox="1"/>
              <p:nvPr/>
            </p:nvSpPr>
            <p:spPr>
              <a:xfrm>
                <a:off x="6348125" y="744450"/>
                <a:ext cx="11505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5E10A4"/>
                    </a:solidFill>
                    <a:latin typeface="Oxanium"/>
                    <a:ea typeface="Oxanium"/>
                    <a:cs typeface="Oxanium"/>
                    <a:sym typeface="Oxanium"/>
                  </a:rPr>
                  <a:t>Minority classes</a:t>
                </a:r>
                <a:endParaRPr b="1" sz="1700">
                  <a:solidFill>
                    <a:srgbClr val="5E10A4"/>
                  </a:solidFill>
                  <a:latin typeface="Oxanium"/>
                  <a:ea typeface="Oxanium"/>
                  <a:cs typeface="Oxanium"/>
                  <a:sym typeface="Oxanium"/>
                </a:endParaRPr>
              </a:p>
            </p:txBody>
          </p:sp>
          <p:cxnSp>
            <p:nvCxnSpPr>
              <p:cNvPr id="2446" name="Google Shape;2446;p33"/>
              <p:cNvCxnSpPr>
                <a:stCxn id="2445" idx="1"/>
              </p:cNvCxnSpPr>
              <p:nvPr/>
            </p:nvCxnSpPr>
            <p:spPr>
              <a:xfrm rot="10800000">
                <a:off x="5684825" y="1001550"/>
                <a:ext cx="663300" cy="39000"/>
              </a:xfrm>
              <a:prstGeom prst="straightConnector1">
                <a:avLst/>
              </a:prstGeom>
              <a:noFill/>
              <a:ln cap="flat" cmpd="sng" w="19050">
                <a:solidFill>
                  <a:srgbClr val="5E10A4"/>
                </a:solidFill>
                <a:prstDash val="solid"/>
                <a:round/>
                <a:headEnd len="med" w="med" type="none"/>
                <a:tailEnd len="med" w="med" type="triangle"/>
              </a:ln>
            </p:spPr>
          </p:cxnSp>
          <p:cxnSp>
            <p:nvCxnSpPr>
              <p:cNvPr id="2447" name="Google Shape;2447;p33"/>
              <p:cNvCxnSpPr>
                <a:stCxn id="2445" idx="2"/>
              </p:cNvCxnSpPr>
              <p:nvPr/>
            </p:nvCxnSpPr>
            <p:spPr>
              <a:xfrm>
                <a:off x="6923375" y="1336650"/>
                <a:ext cx="480600" cy="1573500"/>
              </a:xfrm>
              <a:prstGeom prst="straightConnector1">
                <a:avLst/>
              </a:prstGeom>
              <a:noFill/>
              <a:ln cap="flat" cmpd="sng" w="19050">
                <a:solidFill>
                  <a:srgbClr val="5E10A4"/>
                </a:solidFill>
                <a:prstDash val="solid"/>
                <a:round/>
                <a:headEnd len="med" w="med" type="none"/>
                <a:tailEnd len="med" w="med" type="triangle"/>
              </a:ln>
            </p:spPr>
          </p:cxnSp>
          <p:cxnSp>
            <p:nvCxnSpPr>
              <p:cNvPr id="2448" name="Google Shape;2448;p33"/>
              <p:cNvCxnSpPr>
                <a:stCxn id="2445" idx="2"/>
              </p:cNvCxnSpPr>
              <p:nvPr/>
            </p:nvCxnSpPr>
            <p:spPr>
              <a:xfrm flipH="1">
                <a:off x="6740675" y="1336650"/>
                <a:ext cx="182700" cy="951000"/>
              </a:xfrm>
              <a:prstGeom prst="straightConnector1">
                <a:avLst/>
              </a:prstGeom>
              <a:noFill/>
              <a:ln cap="flat" cmpd="sng" w="19050">
                <a:solidFill>
                  <a:srgbClr val="5E10A4"/>
                </a:solidFill>
                <a:prstDash val="solid"/>
                <a:round/>
                <a:headEnd len="med" w="med" type="none"/>
                <a:tailEnd len="med" w="med" type="triangle"/>
              </a:ln>
            </p:spPr>
          </p:cxnSp>
          <p:cxnSp>
            <p:nvCxnSpPr>
              <p:cNvPr id="2449" name="Google Shape;2449;p33"/>
              <p:cNvCxnSpPr>
                <a:stCxn id="2445" idx="1"/>
              </p:cNvCxnSpPr>
              <p:nvPr/>
            </p:nvCxnSpPr>
            <p:spPr>
              <a:xfrm flipH="1">
                <a:off x="5766125" y="1040550"/>
                <a:ext cx="582000" cy="258900"/>
              </a:xfrm>
              <a:prstGeom prst="straightConnector1">
                <a:avLst/>
              </a:prstGeom>
              <a:noFill/>
              <a:ln cap="flat" cmpd="sng" w="19050">
                <a:solidFill>
                  <a:srgbClr val="5E10A4"/>
                </a:solidFill>
                <a:prstDash val="solid"/>
                <a:round/>
                <a:headEnd len="med" w="med" type="none"/>
                <a:tailEnd len="med" w="med" type="triangle"/>
              </a:ln>
            </p:spPr>
          </p:cxn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34"/>
          <p:cNvSpPr txBox="1"/>
          <p:nvPr>
            <p:ph type="title"/>
          </p:nvPr>
        </p:nvSpPr>
        <p:spPr>
          <a:xfrm>
            <a:off x="852750" y="2206575"/>
            <a:ext cx="29100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Oxanium"/>
                <a:ea typeface="Oxanium"/>
                <a:cs typeface="Oxanium"/>
                <a:sym typeface="Oxanium"/>
              </a:rPr>
              <a:t>Model </a:t>
            </a:r>
            <a:endParaRPr sz="2700">
              <a:latin typeface="Oxanium"/>
              <a:ea typeface="Oxanium"/>
              <a:cs typeface="Oxanium"/>
              <a:sym typeface="Oxanium"/>
            </a:endParaRPr>
          </a:p>
          <a:p>
            <a:pPr indent="0" lvl="0" marL="0" rtl="0" algn="ctr">
              <a:spcBef>
                <a:spcPts val="0"/>
              </a:spcBef>
              <a:spcAft>
                <a:spcPts val="0"/>
              </a:spcAft>
              <a:buNone/>
            </a:pPr>
            <a:r>
              <a:rPr lang="en" sz="2700">
                <a:latin typeface="Oxanium"/>
                <a:ea typeface="Oxanium"/>
                <a:cs typeface="Oxanium"/>
                <a:sym typeface="Oxanium"/>
              </a:rPr>
              <a:t>For Comparison:</a:t>
            </a:r>
            <a:endParaRPr sz="2700">
              <a:latin typeface="Oxanium"/>
              <a:ea typeface="Oxanium"/>
              <a:cs typeface="Oxanium"/>
              <a:sym typeface="Oxanium"/>
            </a:endParaRPr>
          </a:p>
        </p:txBody>
      </p:sp>
      <p:sp>
        <p:nvSpPr>
          <p:cNvPr id="2455" name="Google Shape;2455;p34"/>
          <p:cNvSpPr txBox="1"/>
          <p:nvPr>
            <p:ph idx="2" type="title"/>
          </p:nvPr>
        </p:nvSpPr>
        <p:spPr>
          <a:xfrm>
            <a:off x="561300" y="3615700"/>
            <a:ext cx="3492900" cy="11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xanium"/>
                <a:ea typeface="Oxanium"/>
                <a:cs typeface="Oxanium"/>
                <a:sym typeface="Oxanium"/>
              </a:rPr>
              <a:t>Balanced accuracy</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score:</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0</a:t>
            </a:r>
            <a:r>
              <a:rPr lang="en" sz="2100">
                <a:latin typeface="Oxanium"/>
                <a:ea typeface="Oxanium"/>
                <a:cs typeface="Oxanium"/>
                <a:sym typeface="Oxanium"/>
              </a:rPr>
              <a:t>.77</a:t>
            </a:r>
            <a:endParaRPr sz="2100">
              <a:latin typeface="Oxanium"/>
              <a:ea typeface="Oxanium"/>
              <a:cs typeface="Oxanium"/>
              <a:sym typeface="Oxanium"/>
            </a:endParaRPr>
          </a:p>
        </p:txBody>
      </p:sp>
      <p:sp>
        <p:nvSpPr>
          <p:cNvPr id="2456" name="Google Shape;2456;p34"/>
          <p:cNvSpPr txBox="1"/>
          <p:nvPr/>
        </p:nvSpPr>
        <p:spPr>
          <a:xfrm>
            <a:off x="3918900" y="3841600"/>
            <a:ext cx="45720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Oxanium"/>
                <a:ea typeface="Oxanium"/>
                <a:cs typeface="Oxanium"/>
                <a:sym typeface="Oxanium"/>
              </a:rPr>
              <a:t>Correct classifications are on the diagonal</a:t>
            </a:r>
            <a:endParaRPr sz="1700">
              <a:solidFill>
                <a:srgbClr val="FFFFFF"/>
              </a:solidFill>
              <a:latin typeface="Oxanium"/>
              <a:ea typeface="Oxanium"/>
              <a:cs typeface="Oxanium"/>
              <a:sym typeface="Oxanium"/>
            </a:endParaRPr>
          </a:p>
        </p:txBody>
      </p:sp>
      <p:sp>
        <p:nvSpPr>
          <p:cNvPr id="2457" name="Google Shape;2457;p34"/>
          <p:cNvSpPr txBox="1"/>
          <p:nvPr>
            <p:ph type="title"/>
          </p:nvPr>
        </p:nvSpPr>
        <p:spPr>
          <a:xfrm>
            <a:off x="910400" y="3136900"/>
            <a:ext cx="29100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Random Forest</a:t>
            </a:r>
            <a:endParaRPr>
              <a:latin typeface="Oxanium"/>
              <a:ea typeface="Oxanium"/>
              <a:cs typeface="Oxanium"/>
              <a:sym typeface="Oxanium"/>
            </a:endParaRPr>
          </a:p>
        </p:txBody>
      </p:sp>
      <p:grpSp>
        <p:nvGrpSpPr>
          <p:cNvPr id="2458" name="Google Shape;2458;p34"/>
          <p:cNvGrpSpPr/>
          <p:nvPr/>
        </p:nvGrpSpPr>
        <p:grpSpPr>
          <a:xfrm>
            <a:off x="4043500" y="280300"/>
            <a:ext cx="4322799" cy="3561300"/>
            <a:chOff x="4043500" y="280300"/>
            <a:chExt cx="4322799" cy="3561300"/>
          </a:xfrm>
        </p:grpSpPr>
        <p:pic>
          <p:nvPicPr>
            <p:cNvPr id="2459" name="Google Shape;2459;p34"/>
            <p:cNvPicPr preferRelativeResize="0"/>
            <p:nvPr/>
          </p:nvPicPr>
          <p:blipFill rotWithShape="1">
            <a:blip r:embed="rId3">
              <a:alphaModFix/>
            </a:blip>
            <a:srcRect b="1839" l="0" r="9313" t="4772"/>
            <a:stretch/>
          </p:blipFill>
          <p:spPr>
            <a:xfrm>
              <a:off x="4043500" y="280300"/>
              <a:ext cx="4322799" cy="3561300"/>
            </a:xfrm>
            <a:prstGeom prst="rect">
              <a:avLst/>
            </a:prstGeom>
            <a:noFill/>
            <a:ln>
              <a:noFill/>
            </a:ln>
          </p:spPr>
        </p:pic>
        <p:grpSp>
          <p:nvGrpSpPr>
            <p:cNvPr id="2460" name="Google Shape;2460;p34"/>
            <p:cNvGrpSpPr/>
            <p:nvPr/>
          </p:nvGrpSpPr>
          <p:grpSpPr>
            <a:xfrm>
              <a:off x="5387225" y="820650"/>
              <a:ext cx="2111400" cy="2184300"/>
              <a:chOff x="5387225" y="820650"/>
              <a:chExt cx="2111400" cy="2184300"/>
            </a:xfrm>
          </p:grpSpPr>
          <p:sp>
            <p:nvSpPr>
              <p:cNvPr id="2461" name="Google Shape;2461;p34"/>
              <p:cNvSpPr txBox="1"/>
              <p:nvPr/>
            </p:nvSpPr>
            <p:spPr>
              <a:xfrm>
                <a:off x="6348125" y="820650"/>
                <a:ext cx="11505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5E10A4"/>
                    </a:solidFill>
                    <a:latin typeface="Oxanium"/>
                    <a:ea typeface="Oxanium"/>
                    <a:cs typeface="Oxanium"/>
                    <a:sym typeface="Oxanium"/>
                  </a:rPr>
                  <a:t>Minority classes</a:t>
                </a:r>
                <a:endParaRPr b="1" sz="1700">
                  <a:solidFill>
                    <a:srgbClr val="5E10A4"/>
                  </a:solidFill>
                  <a:latin typeface="Oxanium"/>
                  <a:ea typeface="Oxanium"/>
                  <a:cs typeface="Oxanium"/>
                  <a:sym typeface="Oxanium"/>
                </a:endParaRPr>
              </a:p>
            </p:txBody>
          </p:sp>
          <p:cxnSp>
            <p:nvCxnSpPr>
              <p:cNvPr id="2462" name="Google Shape;2462;p34"/>
              <p:cNvCxnSpPr>
                <a:stCxn id="2461" idx="1"/>
              </p:cNvCxnSpPr>
              <p:nvPr/>
            </p:nvCxnSpPr>
            <p:spPr>
              <a:xfrm rot="10800000">
                <a:off x="5387225" y="1042350"/>
                <a:ext cx="960900" cy="74400"/>
              </a:xfrm>
              <a:prstGeom prst="straightConnector1">
                <a:avLst/>
              </a:prstGeom>
              <a:noFill/>
              <a:ln cap="flat" cmpd="sng" w="19050">
                <a:solidFill>
                  <a:srgbClr val="5E10A4"/>
                </a:solidFill>
                <a:prstDash val="solid"/>
                <a:round/>
                <a:headEnd len="med" w="med" type="none"/>
                <a:tailEnd len="med" w="med" type="triangle"/>
              </a:ln>
            </p:spPr>
          </p:cxnSp>
          <p:cxnSp>
            <p:nvCxnSpPr>
              <p:cNvPr id="2463" name="Google Shape;2463;p34"/>
              <p:cNvCxnSpPr>
                <a:stCxn id="2461" idx="2"/>
              </p:cNvCxnSpPr>
              <p:nvPr/>
            </p:nvCxnSpPr>
            <p:spPr>
              <a:xfrm>
                <a:off x="6923375" y="1412850"/>
                <a:ext cx="534600" cy="1592100"/>
              </a:xfrm>
              <a:prstGeom prst="straightConnector1">
                <a:avLst/>
              </a:prstGeom>
              <a:noFill/>
              <a:ln cap="flat" cmpd="sng" w="19050">
                <a:solidFill>
                  <a:srgbClr val="5E10A4"/>
                </a:solidFill>
                <a:prstDash val="solid"/>
                <a:round/>
                <a:headEnd len="med" w="med" type="none"/>
                <a:tailEnd len="med" w="med" type="triangle"/>
              </a:ln>
            </p:spPr>
          </p:cxnSp>
          <p:cxnSp>
            <p:nvCxnSpPr>
              <p:cNvPr id="2464" name="Google Shape;2464;p34"/>
              <p:cNvCxnSpPr>
                <a:stCxn id="2461" idx="2"/>
              </p:cNvCxnSpPr>
              <p:nvPr/>
            </p:nvCxnSpPr>
            <p:spPr>
              <a:xfrm flipH="1">
                <a:off x="6740675" y="1412850"/>
                <a:ext cx="182700" cy="951000"/>
              </a:xfrm>
              <a:prstGeom prst="straightConnector1">
                <a:avLst/>
              </a:prstGeom>
              <a:noFill/>
              <a:ln cap="flat" cmpd="sng" w="19050">
                <a:solidFill>
                  <a:srgbClr val="5E10A4"/>
                </a:solidFill>
                <a:prstDash val="solid"/>
                <a:round/>
                <a:headEnd len="med" w="med" type="none"/>
                <a:tailEnd len="med" w="med" type="triangle"/>
              </a:ln>
            </p:spPr>
          </p:cxnSp>
          <p:cxnSp>
            <p:nvCxnSpPr>
              <p:cNvPr id="2465" name="Google Shape;2465;p34"/>
              <p:cNvCxnSpPr>
                <a:stCxn id="2461" idx="1"/>
              </p:cNvCxnSpPr>
              <p:nvPr/>
            </p:nvCxnSpPr>
            <p:spPr>
              <a:xfrm flipH="1">
                <a:off x="5766125" y="1116750"/>
                <a:ext cx="582000" cy="258900"/>
              </a:xfrm>
              <a:prstGeom prst="straightConnector1">
                <a:avLst/>
              </a:prstGeom>
              <a:noFill/>
              <a:ln cap="flat" cmpd="sng" w="19050">
                <a:solidFill>
                  <a:srgbClr val="5E10A4"/>
                </a:solidFill>
                <a:prstDash val="solid"/>
                <a:round/>
                <a:headEnd len="med" w="med" type="none"/>
                <a:tailEnd len="med" w="med" type="triangle"/>
              </a:ln>
            </p:spPr>
          </p:cxn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pic>
        <p:nvPicPr>
          <p:cNvPr id="2470" name="Google Shape;2470;p35"/>
          <p:cNvPicPr preferRelativeResize="0"/>
          <p:nvPr/>
        </p:nvPicPr>
        <p:blipFill rotWithShape="1">
          <a:blip r:embed="rId3">
            <a:alphaModFix/>
          </a:blip>
          <a:srcRect b="6953" l="6827" r="6306" t="6338"/>
          <a:stretch/>
        </p:blipFill>
        <p:spPr>
          <a:xfrm>
            <a:off x="311700" y="1285575"/>
            <a:ext cx="3544150" cy="3544125"/>
          </a:xfrm>
          <a:prstGeom prst="rect">
            <a:avLst/>
          </a:prstGeom>
          <a:noFill/>
          <a:ln>
            <a:noFill/>
          </a:ln>
        </p:spPr>
      </p:pic>
      <p:pic>
        <p:nvPicPr>
          <p:cNvPr id="2471" name="Google Shape;2471;p35"/>
          <p:cNvPicPr preferRelativeResize="0"/>
          <p:nvPr/>
        </p:nvPicPr>
        <p:blipFill>
          <a:blip r:embed="rId4">
            <a:alphaModFix/>
          </a:blip>
          <a:stretch>
            <a:fillRect/>
          </a:stretch>
        </p:blipFill>
        <p:spPr>
          <a:xfrm>
            <a:off x="2243513" y="1285575"/>
            <a:ext cx="4961774" cy="3544125"/>
          </a:xfrm>
          <a:prstGeom prst="rect">
            <a:avLst/>
          </a:prstGeom>
          <a:noFill/>
          <a:ln>
            <a:noFill/>
          </a:ln>
        </p:spPr>
      </p:pic>
      <p:sp>
        <p:nvSpPr>
          <p:cNvPr id="2472" name="Google Shape;2472;p35"/>
          <p:cNvSpPr txBox="1"/>
          <p:nvPr>
            <p:ph type="title"/>
          </p:nvPr>
        </p:nvSpPr>
        <p:spPr>
          <a:xfrm>
            <a:off x="311700" y="224775"/>
            <a:ext cx="8520600" cy="106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Oxanium"/>
                <a:ea typeface="Oxanium"/>
                <a:cs typeface="Oxanium"/>
                <a:sym typeface="Oxanium"/>
              </a:rPr>
              <a:t>S</a:t>
            </a:r>
            <a:r>
              <a:rPr lang="en" sz="4800">
                <a:latin typeface="Oxanium"/>
                <a:ea typeface="Oxanium"/>
                <a:cs typeface="Oxanium"/>
                <a:sym typeface="Oxanium"/>
              </a:rPr>
              <a:t>ample Pipeline</a:t>
            </a:r>
            <a:endParaRPr sz="4800">
              <a:latin typeface="Oxanium"/>
              <a:ea typeface="Oxanium"/>
              <a:cs typeface="Oxanium"/>
              <a:sym typeface="Oxanium"/>
            </a:endParaRPr>
          </a:p>
        </p:txBody>
      </p:sp>
      <p:grpSp>
        <p:nvGrpSpPr>
          <p:cNvPr id="2473" name="Google Shape;2473;p35"/>
          <p:cNvGrpSpPr/>
          <p:nvPr/>
        </p:nvGrpSpPr>
        <p:grpSpPr>
          <a:xfrm>
            <a:off x="2766925" y="1817425"/>
            <a:ext cx="3520250" cy="2481050"/>
            <a:chOff x="2766925" y="1817425"/>
            <a:chExt cx="3520250" cy="2481050"/>
          </a:xfrm>
        </p:grpSpPr>
        <p:sp>
          <p:nvSpPr>
            <p:cNvPr id="2474" name="Google Shape;2474;p35"/>
            <p:cNvSpPr/>
            <p:nvPr/>
          </p:nvSpPr>
          <p:spPr>
            <a:xfrm>
              <a:off x="3472050" y="21616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3624450" y="23140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4199100" y="26577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4537950" y="282927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4732050" y="30303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5066175" y="312567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4061250" y="324347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3624450" y="30303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3099150" y="342207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2873275" y="4065075"/>
              <a:ext cx="372900" cy="2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5914275" y="4065075"/>
              <a:ext cx="372900" cy="2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3139825" y="19633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2986150" y="181742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2873275" y="181742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2766925" y="1849050"/>
              <a:ext cx="3729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2766925" y="1999525"/>
              <a:ext cx="3729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2766925" y="2161650"/>
              <a:ext cx="1251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2766925" y="2148840"/>
              <a:ext cx="1251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92" name="Google Shape;2492;p35"/>
          <p:cNvPicPr preferRelativeResize="0"/>
          <p:nvPr/>
        </p:nvPicPr>
        <p:blipFill rotWithShape="1">
          <a:blip r:embed="rId5">
            <a:alphaModFix/>
          </a:blip>
          <a:srcRect b="0" l="39931" r="45846" t="30977"/>
          <a:stretch/>
        </p:blipFill>
        <p:spPr>
          <a:xfrm>
            <a:off x="6402100" y="1285575"/>
            <a:ext cx="2430200" cy="3544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pic>
        <p:nvPicPr>
          <p:cNvPr id="2497" name="Google Shape;2497;p36"/>
          <p:cNvPicPr preferRelativeResize="0"/>
          <p:nvPr/>
        </p:nvPicPr>
        <p:blipFill>
          <a:blip r:embed="rId3">
            <a:alphaModFix/>
          </a:blip>
          <a:stretch>
            <a:fillRect/>
          </a:stretch>
        </p:blipFill>
        <p:spPr>
          <a:xfrm>
            <a:off x="311700" y="1294575"/>
            <a:ext cx="3519304" cy="3496600"/>
          </a:xfrm>
          <a:prstGeom prst="rect">
            <a:avLst/>
          </a:prstGeom>
          <a:noFill/>
          <a:ln>
            <a:noFill/>
          </a:ln>
        </p:spPr>
      </p:pic>
      <p:sp>
        <p:nvSpPr>
          <p:cNvPr id="2498" name="Google Shape;2498;p36"/>
          <p:cNvSpPr txBox="1"/>
          <p:nvPr>
            <p:ph type="title"/>
          </p:nvPr>
        </p:nvSpPr>
        <p:spPr>
          <a:xfrm>
            <a:off x="311700" y="224775"/>
            <a:ext cx="8520600" cy="106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Oxanium"/>
                <a:ea typeface="Oxanium"/>
                <a:cs typeface="Oxanium"/>
                <a:sym typeface="Oxanium"/>
              </a:rPr>
              <a:t>S</a:t>
            </a:r>
            <a:r>
              <a:rPr lang="en" sz="4800">
                <a:latin typeface="Oxanium"/>
                <a:ea typeface="Oxanium"/>
                <a:cs typeface="Oxanium"/>
                <a:sym typeface="Oxanium"/>
              </a:rPr>
              <a:t>ample Pipeline 2</a:t>
            </a:r>
            <a:endParaRPr sz="4800">
              <a:latin typeface="Oxanium"/>
              <a:ea typeface="Oxanium"/>
              <a:cs typeface="Oxanium"/>
              <a:sym typeface="Oxanium"/>
            </a:endParaRPr>
          </a:p>
        </p:txBody>
      </p:sp>
      <p:pic>
        <p:nvPicPr>
          <p:cNvPr id="2499" name="Google Shape;2499;p36"/>
          <p:cNvPicPr preferRelativeResize="0"/>
          <p:nvPr/>
        </p:nvPicPr>
        <p:blipFill>
          <a:blip r:embed="rId4">
            <a:alphaModFix/>
          </a:blip>
          <a:stretch>
            <a:fillRect/>
          </a:stretch>
        </p:blipFill>
        <p:spPr>
          <a:xfrm>
            <a:off x="2157625" y="1294575"/>
            <a:ext cx="4895251" cy="3496600"/>
          </a:xfrm>
          <a:prstGeom prst="rect">
            <a:avLst/>
          </a:prstGeom>
          <a:noFill/>
          <a:ln>
            <a:noFill/>
          </a:ln>
        </p:spPr>
      </p:pic>
      <p:pic>
        <p:nvPicPr>
          <p:cNvPr id="2500" name="Google Shape;2500;p36"/>
          <p:cNvPicPr preferRelativeResize="0"/>
          <p:nvPr/>
        </p:nvPicPr>
        <p:blipFill rotWithShape="1">
          <a:blip r:embed="rId5">
            <a:alphaModFix/>
          </a:blip>
          <a:srcRect b="0" l="813" r="86070" t="36155"/>
          <a:stretch/>
        </p:blipFill>
        <p:spPr>
          <a:xfrm>
            <a:off x="6441850" y="1294575"/>
            <a:ext cx="2390450" cy="3496600"/>
          </a:xfrm>
          <a:prstGeom prst="rect">
            <a:avLst/>
          </a:prstGeom>
          <a:noFill/>
          <a:ln>
            <a:noFill/>
          </a:ln>
        </p:spPr>
      </p:pic>
      <p:grpSp>
        <p:nvGrpSpPr>
          <p:cNvPr id="2501" name="Google Shape;2501;p36"/>
          <p:cNvGrpSpPr/>
          <p:nvPr/>
        </p:nvGrpSpPr>
        <p:grpSpPr>
          <a:xfrm>
            <a:off x="2670031" y="2201235"/>
            <a:ext cx="3623365" cy="2077133"/>
            <a:chOff x="2651760" y="2246975"/>
            <a:chExt cx="3623365" cy="2031625"/>
          </a:xfrm>
        </p:grpSpPr>
        <p:sp>
          <p:nvSpPr>
            <p:cNvPr id="2502" name="Google Shape;2502;p36"/>
            <p:cNvSpPr/>
            <p:nvPr/>
          </p:nvSpPr>
          <p:spPr>
            <a:xfrm>
              <a:off x="4833625" y="224697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6"/>
            <p:cNvSpPr/>
            <p:nvPr/>
          </p:nvSpPr>
          <p:spPr>
            <a:xfrm>
              <a:off x="5839850" y="282627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6"/>
            <p:cNvSpPr/>
            <p:nvPr/>
          </p:nvSpPr>
          <p:spPr>
            <a:xfrm>
              <a:off x="6006025" y="27170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6"/>
            <p:cNvSpPr/>
            <p:nvPr/>
          </p:nvSpPr>
          <p:spPr>
            <a:xfrm>
              <a:off x="4437450" y="257175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6"/>
            <p:cNvSpPr/>
            <p:nvPr/>
          </p:nvSpPr>
          <p:spPr>
            <a:xfrm>
              <a:off x="4630750" y="257175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6"/>
            <p:cNvSpPr/>
            <p:nvPr/>
          </p:nvSpPr>
          <p:spPr>
            <a:xfrm>
              <a:off x="4437450" y="244095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6"/>
            <p:cNvSpPr/>
            <p:nvPr/>
          </p:nvSpPr>
          <p:spPr>
            <a:xfrm>
              <a:off x="4246975" y="282627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6"/>
            <p:cNvSpPr/>
            <p:nvPr/>
          </p:nvSpPr>
          <p:spPr>
            <a:xfrm>
              <a:off x="3977875" y="2978625"/>
              <a:ext cx="269100" cy="32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6"/>
            <p:cNvSpPr/>
            <p:nvPr/>
          </p:nvSpPr>
          <p:spPr>
            <a:xfrm>
              <a:off x="4042250" y="401700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6"/>
            <p:cNvSpPr/>
            <p:nvPr/>
          </p:nvSpPr>
          <p:spPr>
            <a:xfrm>
              <a:off x="3519850" y="401700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6"/>
            <p:cNvSpPr/>
            <p:nvPr/>
          </p:nvSpPr>
          <p:spPr>
            <a:xfrm>
              <a:off x="3355525" y="34680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6"/>
            <p:cNvSpPr/>
            <p:nvPr/>
          </p:nvSpPr>
          <p:spPr>
            <a:xfrm>
              <a:off x="2970850" y="35304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6"/>
            <p:cNvSpPr/>
            <p:nvPr/>
          </p:nvSpPr>
          <p:spPr>
            <a:xfrm>
              <a:off x="2889150" y="37296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6"/>
            <p:cNvSpPr/>
            <p:nvPr/>
          </p:nvSpPr>
          <p:spPr>
            <a:xfrm>
              <a:off x="2701750" y="37920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6"/>
            <p:cNvSpPr/>
            <p:nvPr/>
          </p:nvSpPr>
          <p:spPr>
            <a:xfrm>
              <a:off x="4692250" y="2750075"/>
              <a:ext cx="146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6"/>
            <p:cNvSpPr/>
            <p:nvPr/>
          </p:nvSpPr>
          <p:spPr>
            <a:xfrm>
              <a:off x="4630750" y="2646325"/>
              <a:ext cx="146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6"/>
            <p:cNvSpPr/>
            <p:nvPr/>
          </p:nvSpPr>
          <p:spPr>
            <a:xfrm>
              <a:off x="2651760" y="3897675"/>
              <a:ext cx="864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37"/>
          <p:cNvSpPr txBox="1"/>
          <p:nvPr>
            <p:ph type="ctrTitle"/>
          </p:nvPr>
        </p:nvSpPr>
        <p:spPr>
          <a:xfrm>
            <a:off x="2556300" y="1787250"/>
            <a:ext cx="4031400" cy="1569000"/>
          </a:xfrm>
          <a:prstGeom prst="rect">
            <a:avLst/>
          </a:prstGeom>
          <a:solidFill>
            <a:srgbClr val="181A69">
              <a:alpha val="4423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More of the Science</a:t>
            </a:r>
            <a:endParaRPr>
              <a:latin typeface="Oxanium"/>
              <a:ea typeface="Oxanium"/>
              <a:cs typeface="Oxanium"/>
              <a:sym typeface="Oxan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20"/>
          <p:cNvSpPr txBox="1"/>
          <p:nvPr>
            <p:ph idx="2" type="title"/>
          </p:nvPr>
        </p:nvSpPr>
        <p:spPr>
          <a:xfrm>
            <a:off x="371225" y="2165400"/>
            <a:ext cx="3886200" cy="2359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0" lang="en" sz="2800" u="sng">
                <a:latin typeface="Oxanium ExtraLight"/>
                <a:ea typeface="Oxanium ExtraLight"/>
                <a:cs typeface="Oxanium ExtraLight"/>
                <a:sym typeface="Oxanium ExtraLight"/>
              </a:rPr>
              <a:t>Table of Contents</a:t>
            </a:r>
            <a:endParaRPr b="0" sz="2800" u="sng">
              <a:latin typeface="Oxanium ExtraLight"/>
              <a:ea typeface="Oxanium ExtraLight"/>
              <a:cs typeface="Oxanium ExtraLight"/>
              <a:sym typeface="Oxanium ExtraLight"/>
            </a:endParaRPr>
          </a:p>
          <a:p>
            <a:pPr indent="-381000" lvl="0" marL="457200" rtl="0" algn="ctr">
              <a:lnSpc>
                <a:spcPct val="115000"/>
              </a:lnSpc>
              <a:spcBef>
                <a:spcPts val="0"/>
              </a:spcBef>
              <a:spcAft>
                <a:spcPts val="0"/>
              </a:spcAft>
              <a:buSzPts val="2400"/>
              <a:buFont typeface="Oxanium ExtraLight"/>
              <a:buAutoNum type="arabicPeriod"/>
            </a:pPr>
            <a:r>
              <a:rPr b="0" lang="en">
                <a:latin typeface="Oxanium ExtraLight"/>
                <a:ea typeface="Oxanium ExtraLight"/>
                <a:cs typeface="Oxanium ExtraLight"/>
                <a:sym typeface="Oxanium ExtraLight"/>
              </a:rPr>
              <a:t>Science Intro</a:t>
            </a:r>
            <a:endParaRPr b="0">
              <a:latin typeface="Oxanium ExtraLight"/>
              <a:ea typeface="Oxanium ExtraLight"/>
              <a:cs typeface="Oxanium ExtraLight"/>
              <a:sym typeface="Oxanium ExtraLight"/>
            </a:endParaRPr>
          </a:p>
          <a:p>
            <a:pPr indent="-381000" lvl="0" marL="457200" rtl="0" algn="ctr">
              <a:lnSpc>
                <a:spcPct val="115000"/>
              </a:lnSpc>
              <a:spcBef>
                <a:spcPts val="0"/>
              </a:spcBef>
              <a:spcAft>
                <a:spcPts val="0"/>
              </a:spcAft>
              <a:buSzPts val="2400"/>
              <a:buFont typeface="Oxanium ExtraLight"/>
              <a:buAutoNum type="arabicPeriod"/>
            </a:pPr>
            <a:r>
              <a:rPr b="0" lang="en">
                <a:latin typeface="Oxanium ExtraLight"/>
                <a:ea typeface="Oxanium ExtraLight"/>
                <a:cs typeface="Oxanium ExtraLight"/>
                <a:sym typeface="Oxanium ExtraLight"/>
              </a:rPr>
              <a:t>Data and Model</a:t>
            </a:r>
            <a:endParaRPr b="0">
              <a:latin typeface="Oxanium ExtraLight"/>
              <a:ea typeface="Oxanium ExtraLight"/>
              <a:cs typeface="Oxanium ExtraLight"/>
              <a:sym typeface="Oxanium ExtraLight"/>
            </a:endParaRPr>
          </a:p>
          <a:p>
            <a:pPr indent="-381000" lvl="0" marL="457200" rtl="0" algn="ctr">
              <a:lnSpc>
                <a:spcPct val="115000"/>
              </a:lnSpc>
              <a:spcBef>
                <a:spcPts val="0"/>
              </a:spcBef>
              <a:spcAft>
                <a:spcPts val="0"/>
              </a:spcAft>
              <a:buSzPts val="2400"/>
              <a:buFont typeface="Oxanium ExtraLight"/>
              <a:buAutoNum type="arabicPeriod"/>
            </a:pPr>
            <a:r>
              <a:rPr b="0" lang="en">
                <a:latin typeface="Oxanium ExtraLight"/>
                <a:ea typeface="Oxanium ExtraLight"/>
                <a:cs typeface="Oxanium ExtraLight"/>
                <a:sym typeface="Oxanium ExtraLight"/>
              </a:rPr>
              <a:t>Model Performance</a:t>
            </a:r>
            <a:endParaRPr b="0">
              <a:latin typeface="Oxanium ExtraLight"/>
              <a:ea typeface="Oxanium ExtraLight"/>
              <a:cs typeface="Oxanium ExtraLight"/>
              <a:sym typeface="Oxanium ExtraLight"/>
            </a:endParaRPr>
          </a:p>
          <a:p>
            <a:pPr indent="-381000" lvl="0" marL="457200" rtl="0" algn="ctr">
              <a:lnSpc>
                <a:spcPct val="115000"/>
              </a:lnSpc>
              <a:spcBef>
                <a:spcPts val="0"/>
              </a:spcBef>
              <a:spcAft>
                <a:spcPts val="0"/>
              </a:spcAft>
              <a:buSzPts val="2400"/>
              <a:buFont typeface="Oxanium ExtraLight"/>
              <a:buAutoNum type="arabicPeriod"/>
            </a:pPr>
            <a:r>
              <a:rPr b="0" lang="en">
                <a:latin typeface="Oxanium ExtraLight"/>
                <a:ea typeface="Oxanium ExtraLight"/>
                <a:cs typeface="Oxanium ExtraLight"/>
                <a:sym typeface="Oxanium ExtraLight"/>
              </a:rPr>
              <a:t>Next Steps</a:t>
            </a:r>
            <a:endParaRPr b="0">
              <a:latin typeface="Oxanium ExtraLight"/>
              <a:ea typeface="Oxanium ExtraLight"/>
              <a:cs typeface="Oxanium ExtraLight"/>
              <a:sym typeface="Oxanium ExtraLight"/>
            </a:endParaRPr>
          </a:p>
        </p:txBody>
      </p:sp>
      <p:pic>
        <p:nvPicPr>
          <p:cNvPr id="2319" name="Google Shape;2319;p20"/>
          <p:cNvPicPr preferRelativeResize="0"/>
          <p:nvPr/>
        </p:nvPicPr>
        <p:blipFill>
          <a:blip r:embed="rId3">
            <a:alphaModFix/>
          </a:blip>
          <a:stretch>
            <a:fillRect/>
          </a:stretch>
        </p:blipFill>
        <p:spPr>
          <a:xfrm rot="10800000">
            <a:off x="4571988" y="502112"/>
            <a:ext cx="4195800" cy="2746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grpSp>
        <p:nvGrpSpPr>
          <p:cNvPr id="2528" name="Google Shape;2528;p38"/>
          <p:cNvGrpSpPr/>
          <p:nvPr/>
        </p:nvGrpSpPr>
        <p:grpSpPr>
          <a:xfrm>
            <a:off x="3605200" y="1441075"/>
            <a:ext cx="5033899" cy="3218200"/>
            <a:chOff x="2055050" y="1111200"/>
            <a:chExt cx="5033899" cy="3218200"/>
          </a:xfrm>
        </p:grpSpPr>
        <p:pic>
          <p:nvPicPr>
            <p:cNvPr id="2529" name="Google Shape;2529;p38"/>
            <p:cNvPicPr preferRelativeResize="0"/>
            <p:nvPr/>
          </p:nvPicPr>
          <p:blipFill rotWithShape="1">
            <a:blip r:embed="rId3">
              <a:alphaModFix/>
            </a:blip>
            <a:srcRect b="71251" l="1450" r="1187" t="0"/>
            <a:stretch/>
          </p:blipFill>
          <p:spPr>
            <a:xfrm>
              <a:off x="2055050" y="1111200"/>
              <a:ext cx="5033899" cy="1579774"/>
            </a:xfrm>
            <a:prstGeom prst="rect">
              <a:avLst/>
            </a:prstGeom>
            <a:noFill/>
            <a:ln>
              <a:noFill/>
            </a:ln>
          </p:spPr>
        </p:pic>
        <p:pic>
          <p:nvPicPr>
            <p:cNvPr id="2530" name="Google Shape;2530;p38"/>
            <p:cNvPicPr preferRelativeResize="0"/>
            <p:nvPr/>
          </p:nvPicPr>
          <p:blipFill rotWithShape="1">
            <a:blip r:embed="rId3">
              <a:alphaModFix/>
            </a:blip>
            <a:srcRect b="27642" l="1450" r="1187" t="42541"/>
            <a:stretch/>
          </p:blipFill>
          <p:spPr>
            <a:xfrm>
              <a:off x="2055050" y="2690975"/>
              <a:ext cx="5033899" cy="1638425"/>
            </a:xfrm>
            <a:prstGeom prst="rect">
              <a:avLst/>
            </a:prstGeom>
            <a:noFill/>
            <a:ln>
              <a:noFill/>
            </a:ln>
          </p:spPr>
        </p:pic>
      </p:grpSp>
      <p:sp>
        <p:nvSpPr>
          <p:cNvPr id="2531" name="Google Shape;2531;p38"/>
          <p:cNvSpPr txBox="1"/>
          <p:nvPr>
            <p:ph type="ctrTitle"/>
          </p:nvPr>
        </p:nvSpPr>
        <p:spPr>
          <a:xfrm>
            <a:off x="2597250" y="3298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Spectrography</a:t>
            </a:r>
            <a:endParaRPr sz="4000">
              <a:latin typeface="Oxanium"/>
              <a:ea typeface="Oxanium"/>
              <a:cs typeface="Oxanium"/>
              <a:sym typeface="Oxanium"/>
            </a:endParaRPr>
          </a:p>
        </p:txBody>
      </p:sp>
      <p:sp>
        <p:nvSpPr>
          <p:cNvPr id="2532" name="Google Shape;2532;p38"/>
          <p:cNvSpPr txBox="1"/>
          <p:nvPr/>
        </p:nvSpPr>
        <p:spPr>
          <a:xfrm>
            <a:off x="467200" y="1254825"/>
            <a:ext cx="3030300" cy="3590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Oxanium"/>
              <a:buChar char="★"/>
            </a:pPr>
            <a:r>
              <a:rPr lang="en" sz="1900">
                <a:solidFill>
                  <a:srgbClr val="FFFFFF"/>
                </a:solidFill>
                <a:latin typeface="Oxanium"/>
                <a:ea typeface="Oxanium"/>
                <a:cs typeface="Oxanium"/>
                <a:sym typeface="Oxanium"/>
              </a:rPr>
              <a:t>Different elements absorb  and emit different wavelengths of light</a:t>
            </a:r>
            <a:endParaRPr sz="1900">
              <a:solidFill>
                <a:srgbClr val="FFFFFF"/>
              </a:solidFill>
              <a:latin typeface="Oxanium"/>
              <a:ea typeface="Oxanium"/>
              <a:cs typeface="Oxanium"/>
              <a:sym typeface="Oxanium"/>
            </a:endParaRPr>
          </a:p>
          <a:p>
            <a:pPr indent="-349250" lvl="0" marL="457200" rtl="0" algn="l">
              <a:spcBef>
                <a:spcPts val="1000"/>
              </a:spcBef>
              <a:spcAft>
                <a:spcPts val="0"/>
              </a:spcAft>
              <a:buClr>
                <a:srgbClr val="FFFFFF"/>
              </a:buClr>
              <a:buSzPts val="1900"/>
              <a:buFont typeface="Oxanium"/>
              <a:buChar char="★"/>
            </a:pPr>
            <a:r>
              <a:rPr lang="en" sz="1900">
                <a:solidFill>
                  <a:srgbClr val="FFFFFF"/>
                </a:solidFill>
                <a:latin typeface="Oxanium"/>
                <a:ea typeface="Oxanium"/>
                <a:cs typeface="Oxanium"/>
                <a:sym typeface="Oxanium"/>
              </a:rPr>
              <a:t>Therefore we can determine presence of elements by looking for absorption lines (dark lines) and emission lines (bright lines)</a:t>
            </a:r>
            <a:endParaRPr sz="1900">
              <a:solidFill>
                <a:srgbClr val="FFFFFF"/>
              </a:solidFill>
              <a:latin typeface="Oxanium"/>
              <a:ea typeface="Oxanium"/>
              <a:cs typeface="Oxanium"/>
              <a:sym typeface="Oxan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grpSp>
        <p:nvGrpSpPr>
          <p:cNvPr id="2537" name="Google Shape;2537;p39"/>
          <p:cNvGrpSpPr/>
          <p:nvPr/>
        </p:nvGrpSpPr>
        <p:grpSpPr>
          <a:xfrm>
            <a:off x="202225" y="1118500"/>
            <a:ext cx="7604374" cy="3896400"/>
            <a:chOff x="682800" y="661300"/>
            <a:chExt cx="7604374" cy="3896400"/>
          </a:xfrm>
        </p:grpSpPr>
        <p:pic>
          <p:nvPicPr>
            <p:cNvPr id="2538" name="Google Shape;2538;p39"/>
            <p:cNvPicPr preferRelativeResize="0"/>
            <p:nvPr/>
          </p:nvPicPr>
          <p:blipFill rotWithShape="1">
            <a:blip r:embed="rId3">
              <a:alphaModFix/>
            </a:blip>
            <a:srcRect b="8038" l="12006" r="9364" t="9262"/>
            <a:stretch/>
          </p:blipFill>
          <p:spPr>
            <a:xfrm>
              <a:off x="1097825" y="696175"/>
              <a:ext cx="7189349" cy="3807625"/>
            </a:xfrm>
            <a:prstGeom prst="rect">
              <a:avLst/>
            </a:prstGeom>
            <a:noFill/>
            <a:ln>
              <a:noFill/>
            </a:ln>
          </p:spPr>
        </p:pic>
        <p:sp>
          <p:nvSpPr>
            <p:cNvPr id="2539" name="Google Shape;2539;p39"/>
            <p:cNvSpPr txBox="1"/>
            <p:nvPr/>
          </p:nvSpPr>
          <p:spPr>
            <a:xfrm>
              <a:off x="682800" y="661300"/>
              <a:ext cx="468600" cy="38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Scope One"/>
                  <a:ea typeface="Scope One"/>
                  <a:cs typeface="Scope One"/>
                  <a:sym typeface="Scope One"/>
                </a:rPr>
                <a:t>O</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B</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A</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F</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G</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K</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M</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p:txBody>
        </p:sp>
      </p:grpSp>
      <p:sp>
        <p:nvSpPr>
          <p:cNvPr id="2540" name="Google Shape;2540;p39"/>
          <p:cNvSpPr txBox="1"/>
          <p:nvPr>
            <p:ph type="ctrTitle"/>
          </p:nvPr>
        </p:nvSpPr>
        <p:spPr>
          <a:xfrm>
            <a:off x="2597250" y="3298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Spectrography</a:t>
            </a:r>
            <a:endParaRPr sz="4000">
              <a:latin typeface="Oxanium"/>
              <a:ea typeface="Oxanium"/>
              <a:cs typeface="Oxanium"/>
              <a:sym typeface="Oxanium"/>
            </a:endParaRPr>
          </a:p>
        </p:txBody>
      </p:sp>
      <p:sp>
        <p:nvSpPr>
          <p:cNvPr id="2541" name="Google Shape;2541;p39"/>
          <p:cNvSpPr txBox="1"/>
          <p:nvPr/>
        </p:nvSpPr>
        <p:spPr>
          <a:xfrm>
            <a:off x="7806600" y="1128300"/>
            <a:ext cx="1123800" cy="3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anium"/>
                <a:ea typeface="Oxanium"/>
                <a:cs typeface="Oxanium"/>
                <a:sym typeface="Oxanium"/>
              </a:rPr>
              <a:t>A bunch of different stellar spectra, ranging from Type O to Type M.</a:t>
            </a:r>
            <a:endParaRPr>
              <a:solidFill>
                <a:srgbClr val="FFFFFF"/>
              </a:solidFill>
              <a:latin typeface="Oxanium"/>
              <a:ea typeface="Oxanium"/>
              <a:cs typeface="Oxanium"/>
              <a:sym typeface="Oxanium"/>
            </a:endParaRPr>
          </a:p>
          <a:p>
            <a:pPr indent="0" lvl="0" marL="0" rtl="0" algn="l">
              <a:spcBef>
                <a:spcPts val="0"/>
              </a:spcBef>
              <a:spcAft>
                <a:spcPts val="0"/>
              </a:spcAft>
              <a:buNone/>
            </a:pPr>
            <a:r>
              <a:t/>
            </a:r>
            <a:endParaRPr>
              <a:solidFill>
                <a:srgbClr val="FFFFFF"/>
              </a:solidFill>
              <a:latin typeface="Oxanium"/>
              <a:ea typeface="Oxanium"/>
              <a:cs typeface="Oxanium"/>
              <a:sym typeface="Oxanium"/>
            </a:endParaRPr>
          </a:p>
          <a:p>
            <a:pPr indent="0" lvl="0" marL="0" rtl="0" algn="l">
              <a:spcBef>
                <a:spcPts val="0"/>
              </a:spcBef>
              <a:spcAft>
                <a:spcPts val="0"/>
              </a:spcAft>
              <a:buNone/>
            </a:pPr>
            <a:r>
              <a:rPr lang="en">
                <a:solidFill>
                  <a:srgbClr val="FFFFFF"/>
                </a:solidFill>
                <a:latin typeface="Oxanium"/>
                <a:ea typeface="Oxanium"/>
                <a:cs typeface="Oxanium"/>
                <a:sym typeface="Oxanium"/>
              </a:rPr>
              <a:t>The different elements in these stars are causing lots of little lines.</a:t>
            </a:r>
            <a:endParaRPr>
              <a:solidFill>
                <a:srgbClr val="FFFFFF"/>
              </a:solidFill>
              <a:latin typeface="Oxanium"/>
              <a:ea typeface="Oxanium"/>
              <a:cs typeface="Oxanium"/>
              <a:sym typeface="Oxan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40"/>
          <p:cNvSpPr txBox="1"/>
          <p:nvPr>
            <p:ph type="ctrTitle"/>
          </p:nvPr>
        </p:nvSpPr>
        <p:spPr>
          <a:xfrm>
            <a:off x="202675" y="295725"/>
            <a:ext cx="37602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Spectrographs</a:t>
            </a:r>
            <a:endParaRPr sz="4000">
              <a:latin typeface="Oxanium"/>
              <a:ea typeface="Oxanium"/>
              <a:cs typeface="Oxanium"/>
              <a:sym typeface="Oxanium"/>
            </a:endParaRPr>
          </a:p>
        </p:txBody>
      </p:sp>
      <p:pic>
        <p:nvPicPr>
          <p:cNvPr id="2547" name="Google Shape;2547;p40"/>
          <p:cNvPicPr preferRelativeResize="0"/>
          <p:nvPr/>
        </p:nvPicPr>
        <p:blipFill rotWithShape="1">
          <a:blip r:embed="rId3">
            <a:alphaModFix/>
          </a:blip>
          <a:srcRect b="7834" l="8983" r="0" t="0"/>
          <a:stretch/>
        </p:blipFill>
        <p:spPr>
          <a:xfrm>
            <a:off x="4244000" y="444050"/>
            <a:ext cx="4150276" cy="4436700"/>
          </a:xfrm>
          <a:prstGeom prst="rect">
            <a:avLst/>
          </a:prstGeom>
          <a:noFill/>
          <a:ln>
            <a:noFill/>
          </a:ln>
        </p:spPr>
      </p:pic>
      <p:sp>
        <p:nvSpPr>
          <p:cNvPr id="2548" name="Google Shape;2548;p40"/>
          <p:cNvSpPr txBox="1"/>
          <p:nvPr/>
        </p:nvSpPr>
        <p:spPr>
          <a:xfrm>
            <a:off x="400450" y="1161375"/>
            <a:ext cx="3495600" cy="3844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Oxanium"/>
              <a:buChar char="★"/>
            </a:pPr>
            <a:r>
              <a:rPr lang="en" sz="1900">
                <a:solidFill>
                  <a:srgbClr val="FFFFFF"/>
                </a:solidFill>
                <a:latin typeface="Oxanium"/>
                <a:ea typeface="Oxanium"/>
                <a:cs typeface="Oxanium"/>
                <a:sym typeface="Oxanium"/>
              </a:rPr>
              <a:t>These spectrographs can also be represented as graphs like these.</a:t>
            </a:r>
            <a:endParaRPr sz="1900">
              <a:solidFill>
                <a:srgbClr val="FFFFFF"/>
              </a:solidFill>
              <a:latin typeface="Oxanium"/>
              <a:ea typeface="Oxanium"/>
              <a:cs typeface="Oxanium"/>
              <a:sym typeface="Oxanium"/>
            </a:endParaRPr>
          </a:p>
          <a:p>
            <a:pPr indent="-349250" lvl="0" marL="457200" rtl="0" algn="l">
              <a:spcBef>
                <a:spcPts val="1000"/>
              </a:spcBef>
              <a:spcAft>
                <a:spcPts val="0"/>
              </a:spcAft>
              <a:buClr>
                <a:srgbClr val="FFFFFF"/>
              </a:buClr>
              <a:buSzPts val="1900"/>
              <a:buFont typeface="Oxanium"/>
              <a:buChar char="★"/>
            </a:pPr>
            <a:r>
              <a:rPr lang="en" sz="1900">
                <a:solidFill>
                  <a:srgbClr val="FFFFFF"/>
                </a:solidFill>
                <a:latin typeface="Oxanium"/>
                <a:ea typeface="Oxanium"/>
                <a:cs typeface="Oxanium"/>
                <a:sym typeface="Oxanium"/>
              </a:rPr>
              <a:t>Those absorptions and emission lines now show up as sharp spikes or dips on the graph.</a:t>
            </a:r>
            <a:endParaRPr sz="1900">
              <a:solidFill>
                <a:srgbClr val="FFFFFF"/>
              </a:solidFill>
              <a:latin typeface="Oxanium"/>
              <a:ea typeface="Oxanium"/>
              <a:cs typeface="Oxanium"/>
              <a:sym typeface="Oxanium"/>
            </a:endParaRPr>
          </a:p>
          <a:p>
            <a:pPr indent="-349250" lvl="0" marL="457200" rtl="0" algn="l">
              <a:spcBef>
                <a:spcPts val="1000"/>
              </a:spcBef>
              <a:spcAft>
                <a:spcPts val="1000"/>
              </a:spcAft>
              <a:buClr>
                <a:srgbClr val="FFFFFF"/>
              </a:buClr>
              <a:buSzPts val="1900"/>
              <a:buFont typeface="Oxanium"/>
              <a:buChar char="★"/>
            </a:pPr>
            <a:r>
              <a:rPr lang="en" sz="1900">
                <a:solidFill>
                  <a:srgbClr val="FFFFFF"/>
                </a:solidFill>
                <a:latin typeface="Oxanium"/>
                <a:ea typeface="Oxanium"/>
                <a:cs typeface="Oxanium"/>
                <a:sym typeface="Oxanium"/>
              </a:rPr>
              <a:t>The surface temperature of the star can be determined from these graphs by looking at highest peak.</a:t>
            </a:r>
            <a:endParaRPr sz="1900">
              <a:solidFill>
                <a:srgbClr val="FFFFFF"/>
              </a:solidFill>
              <a:latin typeface="Oxanium"/>
              <a:ea typeface="Oxanium"/>
              <a:cs typeface="Oxanium"/>
              <a:sym typeface="Oxan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pic>
        <p:nvPicPr>
          <p:cNvPr id="2553" name="Google Shape;2553;p41"/>
          <p:cNvPicPr preferRelativeResize="0"/>
          <p:nvPr/>
        </p:nvPicPr>
        <p:blipFill>
          <a:blip r:embed="rId3">
            <a:alphaModFix/>
          </a:blip>
          <a:stretch>
            <a:fillRect/>
          </a:stretch>
        </p:blipFill>
        <p:spPr>
          <a:xfrm>
            <a:off x="451838" y="1917132"/>
            <a:ext cx="8240325" cy="2715686"/>
          </a:xfrm>
          <a:prstGeom prst="rect">
            <a:avLst/>
          </a:prstGeom>
          <a:noFill/>
          <a:ln>
            <a:noFill/>
          </a:ln>
        </p:spPr>
      </p:pic>
      <p:sp>
        <p:nvSpPr>
          <p:cNvPr id="2554" name="Google Shape;2554;p41"/>
          <p:cNvSpPr txBox="1"/>
          <p:nvPr/>
        </p:nvSpPr>
        <p:spPr>
          <a:xfrm>
            <a:off x="4244875" y="1957050"/>
            <a:ext cx="40698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Oswald"/>
                <a:ea typeface="Oswald"/>
                <a:cs typeface="Oswald"/>
                <a:sym typeface="Oswald"/>
              </a:rPr>
              <a:t>The Normal Ones</a:t>
            </a:r>
            <a:endParaRPr b="1" sz="2900">
              <a:solidFill>
                <a:srgbClr val="FFFFFF"/>
              </a:solidFill>
              <a:latin typeface="Oswald"/>
              <a:ea typeface="Oswald"/>
              <a:cs typeface="Oswald"/>
              <a:sym typeface="Oswald"/>
            </a:endParaRPr>
          </a:p>
        </p:txBody>
      </p:sp>
      <p:sp>
        <p:nvSpPr>
          <p:cNvPr id="2555" name="Google Shape;2555;p41"/>
          <p:cNvSpPr txBox="1"/>
          <p:nvPr>
            <p:ph type="ctrTitle"/>
          </p:nvPr>
        </p:nvSpPr>
        <p:spPr>
          <a:xfrm>
            <a:off x="2597250" y="4369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Spectral Types</a:t>
            </a:r>
            <a:endParaRPr sz="4000">
              <a:latin typeface="Oxanium"/>
              <a:ea typeface="Oxanium"/>
              <a:cs typeface="Oxanium"/>
              <a:sym typeface="Oxanium"/>
            </a:endParaRPr>
          </a:p>
        </p:txBody>
      </p:sp>
      <p:sp>
        <p:nvSpPr>
          <p:cNvPr id="2556" name="Google Shape;2556;p41"/>
          <p:cNvSpPr txBox="1"/>
          <p:nvPr/>
        </p:nvSpPr>
        <p:spPr>
          <a:xfrm>
            <a:off x="1174650" y="1225600"/>
            <a:ext cx="6794700" cy="7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Normal spectral types range from blue </a:t>
            </a:r>
            <a:r>
              <a:rPr lang="en" sz="1800">
                <a:solidFill>
                  <a:srgbClr val="FFFFFF"/>
                </a:solidFill>
                <a:latin typeface="Oxanium"/>
                <a:ea typeface="Oxanium"/>
                <a:cs typeface="Oxanium"/>
                <a:sym typeface="Oxanium"/>
              </a:rPr>
              <a:t>hypergiants</a:t>
            </a:r>
            <a:r>
              <a:rPr lang="en" sz="1800">
                <a:solidFill>
                  <a:srgbClr val="FFFFFF"/>
                </a:solidFill>
                <a:latin typeface="Oxanium"/>
                <a:ea typeface="Oxanium"/>
                <a:cs typeface="Oxanium"/>
                <a:sym typeface="Oxanium"/>
              </a:rPr>
              <a:t> in Type O to brown dwarfs in Y (which emit almost no light).</a:t>
            </a:r>
            <a:endParaRPr sz="1800">
              <a:solidFill>
                <a:srgbClr val="FFFFFF"/>
              </a:solidFill>
              <a:latin typeface="Oxanium"/>
              <a:ea typeface="Oxanium"/>
              <a:cs typeface="Oxanium"/>
              <a:sym typeface="Oxan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42"/>
          <p:cNvSpPr txBox="1"/>
          <p:nvPr/>
        </p:nvSpPr>
        <p:spPr>
          <a:xfrm>
            <a:off x="2537100" y="1259650"/>
            <a:ext cx="40698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Oswald"/>
                <a:ea typeface="Oswald"/>
                <a:cs typeface="Oswald"/>
                <a:sym typeface="Oswald"/>
              </a:rPr>
              <a:t>The Itsy Bitsy Ones</a:t>
            </a:r>
            <a:endParaRPr b="1" sz="2900">
              <a:solidFill>
                <a:srgbClr val="FFFFFF"/>
              </a:solidFill>
              <a:latin typeface="Oswald"/>
              <a:ea typeface="Oswald"/>
              <a:cs typeface="Oswald"/>
              <a:sym typeface="Oswald"/>
            </a:endParaRPr>
          </a:p>
        </p:txBody>
      </p:sp>
      <p:grpSp>
        <p:nvGrpSpPr>
          <p:cNvPr id="2562" name="Google Shape;2562;p42"/>
          <p:cNvGrpSpPr/>
          <p:nvPr/>
        </p:nvGrpSpPr>
        <p:grpSpPr>
          <a:xfrm>
            <a:off x="1312000" y="1969388"/>
            <a:ext cx="2418950" cy="2785924"/>
            <a:chOff x="1245050" y="1956000"/>
            <a:chExt cx="2418950" cy="2785924"/>
          </a:xfrm>
        </p:grpSpPr>
        <p:pic>
          <p:nvPicPr>
            <p:cNvPr id="2563" name="Google Shape;2563;p42"/>
            <p:cNvPicPr preferRelativeResize="0"/>
            <p:nvPr/>
          </p:nvPicPr>
          <p:blipFill rotWithShape="1">
            <a:blip r:embed="rId3">
              <a:alphaModFix/>
            </a:blip>
            <a:srcRect b="16701" l="56915" r="0" t="0"/>
            <a:stretch/>
          </p:blipFill>
          <p:spPr>
            <a:xfrm>
              <a:off x="1245050" y="1956000"/>
              <a:ext cx="2418950" cy="2785924"/>
            </a:xfrm>
            <a:prstGeom prst="rect">
              <a:avLst/>
            </a:prstGeom>
            <a:noFill/>
            <a:ln>
              <a:noFill/>
            </a:ln>
          </p:spPr>
        </p:pic>
        <p:pic>
          <p:nvPicPr>
            <p:cNvPr id="2564" name="Google Shape;2564;p42"/>
            <p:cNvPicPr preferRelativeResize="0"/>
            <p:nvPr/>
          </p:nvPicPr>
          <p:blipFill rotWithShape="1">
            <a:blip r:embed="rId3">
              <a:alphaModFix/>
            </a:blip>
            <a:srcRect b="0" l="40631" r="44200" t="80136"/>
            <a:stretch/>
          </p:blipFill>
          <p:spPr>
            <a:xfrm>
              <a:off x="1346964" y="2245677"/>
              <a:ext cx="851536" cy="664384"/>
            </a:xfrm>
            <a:prstGeom prst="rect">
              <a:avLst/>
            </a:prstGeom>
            <a:noFill/>
            <a:ln>
              <a:noFill/>
            </a:ln>
          </p:spPr>
        </p:pic>
        <p:sp>
          <p:nvSpPr>
            <p:cNvPr id="2565" name="Google Shape;2565;p42"/>
            <p:cNvSpPr txBox="1"/>
            <p:nvPr/>
          </p:nvSpPr>
          <p:spPr>
            <a:xfrm>
              <a:off x="1245050" y="1984200"/>
              <a:ext cx="14706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Oswald"/>
                  <a:ea typeface="Oswald"/>
                  <a:cs typeface="Oswald"/>
                  <a:sym typeface="Oswald"/>
                </a:rPr>
                <a:t>White Dwarf</a:t>
              </a:r>
              <a:endParaRPr b="1" sz="2000">
                <a:solidFill>
                  <a:srgbClr val="FFFFFF"/>
                </a:solidFill>
                <a:latin typeface="Oswald"/>
                <a:ea typeface="Oswald"/>
                <a:cs typeface="Oswald"/>
                <a:sym typeface="Oswald"/>
              </a:endParaRPr>
            </a:p>
          </p:txBody>
        </p:sp>
        <p:sp>
          <p:nvSpPr>
            <p:cNvPr id="2566" name="Google Shape;2566;p42"/>
            <p:cNvSpPr txBox="1"/>
            <p:nvPr/>
          </p:nvSpPr>
          <p:spPr>
            <a:xfrm>
              <a:off x="1858250" y="3453775"/>
              <a:ext cx="14706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Oswald"/>
                  <a:ea typeface="Oswald"/>
                  <a:cs typeface="Oswald"/>
                  <a:sym typeface="Oswald"/>
                </a:rPr>
                <a:t>Our</a:t>
              </a:r>
              <a:endParaRPr b="1" sz="2000">
                <a:latin typeface="Oswald"/>
                <a:ea typeface="Oswald"/>
                <a:cs typeface="Oswald"/>
                <a:sym typeface="Oswald"/>
              </a:endParaRPr>
            </a:p>
            <a:p>
              <a:pPr indent="0" lvl="0" marL="0" rtl="0" algn="ctr">
                <a:spcBef>
                  <a:spcPts val="0"/>
                </a:spcBef>
                <a:spcAft>
                  <a:spcPts val="0"/>
                </a:spcAft>
                <a:buNone/>
              </a:pPr>
              <a:r>
                <a:rPr b="1" lang="en" sz="2000">
                  <a:latin typeface="Oswald"/>
                  <a:ea typeface="Oswald"/>
                  <a:cs typeface="Oswald"/>
                  <a:sym typeface="Oswald"/>
                </a:rPr>
                <a:t>Sun</a:t>
              </a:r>
              <a:endParaRPr b="1" sz="2000">
                <a:latin typeface="Oswald"/>
                <a:ea typeface="Oswald"/>
                <a:cs typeface="Oswald"/>
                <a:sym typeface="Oswald"/>
              </a:endParaRPr>
            </a:p>
          </p:txBody>
        </p:sp>
      </p:grpSp>
      <p:pic>
        <p:nvPicPr>
          <p:cNvPr id="2567" name="Google Shape;2567;p42"/>
          <p:cNvPicPr preferRelativeResize="0"/>
          <p:nvPr/>
        </p:nvPicPr>
        <p:blipFill>
          <a:blip r:embed="rId4">
            <a:alphaModFix/>
          </a:blip>
          <a:stretch>
            <a:fillRect/>
          </a:stretch>
        </p:blipFill>
        <p:spPr>
          <a:xfrm>
            <a:off x="4044000" y="2123900"/>
            <a:ext cx="3958516" cy="2476900"/>
          </a:xfrm>
          <a:prstGeom prst="rect">
            <a:avLst/>
          </a:prstGeom>
          <a:noFill/>
          <a:ln>
            <a:noFill/>
          </a:ln>
        </p:spPr>
      </p:pic>
      <p:sp>
        <p:nvSpPr>
          <p:cNvPr id="2568" name="Google Shape;2568;p42"/>
          <p:cNvSpPr txBox="1"/>
          <p:nvPr>
            <p:ph type="ctrTitle"/>
          </p:nvPr>
        </p:nvSpPr>
        <p:spPr>
          <a:xfrm>
            <a:off x="2597250" y="4369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Spectral Types</a:t>
            </a:r>
            <a:endParaRPr sz="4000">
              <a:latin typeface="Oxanium"/>
              <a:ea typeface="Oxanium"/>
              <a:cs typeface="Oxanium"/>
              <a:sym typeface="Oxanium"/>
            </a:endParaRPr>
          </a:p>
        </p:txBody>
      </p:sp>
      <p:sp>
        <p:nvSpPr>
          <p:cNvPr id="2569" name="Google Shape;2569;p42"/>
          <p:cNvSpPr txBox="1"/>
          <p:nvPr/>
        </p:nvSpPr>
        <p:spPr>
          <a:xfrm>
            <a:off x="0" y="370150"/>
            <a:ext cx="2709900" cy="14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But there are also abnormal spectral types, such as white dwarfs, </a:t>
            </a:r>
            <a:r>
              <a:rPr lang="en" sz="1800">
                <a:solidFill>
                  <a:srgbClr val="FFFFFF"/>
                </a:solidFill>
                <a:latin typeface="Oxanium"/>
                <a:ea typeface="Oxanium"/>
                <a:cs typeface="Oxanium"/>
                <a:sym typeface="Oxanium"/>
              </a:rPr>
              <a:t>relatively bright but very small stars </a:t>
            </a:r>
            <a:endParaRPr sz="1800">
              <a:solidFill>
                <a:srgbClr val="FFFFFF"/>
              </a:solidFill>
              <a:latin typeface="Oxanium"/>
              <a:ea typeface="Oxanium"/>
              <a:cs typeface="Oxanium"/>
              <a:sym typeface="Oxanium"/>
            </a:endParaRPr>
          </a:p>
        </p:txBody>
      </p:sp>
      <p:sp>
        <p:nvSpPr>
          <p:cNvPr id="2570" name="Google Shape;2570;p42"/>
          <p:cNvSpPr txBox="1"/>
          <p:nvPr/>
        </p:nvSpPr>
        <p:spPr>
          <a:xfrm>
            <a:off x="6606900" y="436900"/>
            <a:ext cx="2556300" cy="14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Usually these are the core of a larger star that has blown off its outer layers in a supernova</a:t>
            </a:r>
            <a:endParaRPr sz="1800">
              <a:solidFill>
                <a:srgbClr val="FFFFFF"/>
              </a:solidFill>
              <a:latin typeface="Oxanium"/>
              <a:ea typeface="Oxanium"/>
              <a:cs typeface="Oxanium"/>
              <a:sym typeface="Oxan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grpSp>
        <p:nvGrpSpPr>
          <p:cNvPr id="2575" name="Google Shape;2575;p43"/>
          <p:cNvGrpSpPr/>
          <p:nvPr/>
        </p:nvGrpSpPr>
        <p:grpSpPr>
          <a:xfrm>
            <a:off x="1511100" y="1232879"/>
            <a:ext cx="5817001" cy="3562050"/>
            <a:chOff x="1586550" y="1232879"/>
            <a:chExt cx="5817001" cy="3562050"/>
          </a:xfrm>
        </p:grpSpPr>
        <p:pic>
          <p:nvPicPr>
            <p:cNvPr id="2576" name="Google Shape;2576;p43"/>
            <p:cNvPicPr preferRelativeResize="0"/>
            <p:nvPr/>
          </p:nvPicPr>
          <p:blipFill>
            <a:blip r:embed="rId3">
              <a:alphaModFix/>
            </a:blip>
            <a:stretch>
              <a:fillRect/>
            </a:stretch>
          </p:blipFill>
          <p:spPr>
            <a:xfrm>
              <a:off x="1901900" y="1232879"/>
              <a:ext cx="5501651" cy="3562050"/>
            </a:xfrm>
            <a:prstGeom prst="rect">
              <a:avLst/>
            </a:prstGeom>
            <a:noFill/>
            <a:ln>
              <a:noFill/>
            </a:ln>
          </p:spPr>
        </p:pic>
        <p:sp>
          <p:nvSpPr>
            <p:cNvPr id="2577" name="Google Shape;2577;p43"/>
            <p:cNvSpPr txBox="1"/>
            <p:nvPr/>
          </p:nvSpPr>
          <p:spPr>
            <a:xfrm>
              <a:off x="1586550" y="1313200"/>
              <a:ext cx="40698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Oswald"/>
                  <a:ea typeface="Oswald"/>
                  <a:cs typeface="Oswald"/>
                  <a:sym typeface="Oswald"/>
                </a:rPr>
                <a:t>The Thieves</a:t>
              </a:r>
              <a:endParaRPr b="1" sz="2900">
                <a:solidFill>
                  <a:srgbClr val="FFFFFF"/>
                </a:solidFill>
                <a:latin typeface="Oswald"/>
                <a:ea typeface="Oswald"/>
                <a:cs typeface="Oswald"/>
                <a:sym typeface="Oswald"/>
              </a:endParaRPr>
            </a:p>
          </p:txBody>
        </p:sp>
        <p:sp>
          <p:nvSpPr>
            <p:cNvPr id="2578" name="Google Shape;2578;p43"/>
            <p:cNvSpPr txBox="1"/>
            <p:nvPr/>
          </p:nvSpPr>
          <p:spPr>
            <a:xfrm>
              <a:off x="1586550" y="1887775"/>
              <a:ext cx="40698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Oswald"/>
                  <a:ea typeface="Oswald"/>
                  <a:cs typeface="Oswald"/>
                  <a:sym typeface="Oswald"/>
                </a:rPr>
                <a:t>Cataclysmic Variable Stars</a:t>
              </a:r>
              <a:endParaRPr b="1" sz="2200">
                <a:solidFill>
                  <a:srgbClr val="FFFFFF"/>
                </a:solidFill>
                <a:latin typeface="Oswald"/>
                <a:ea typeface="Oswald"/>
                <a:cs typeface="Oswald"/>
                <a:sym typeface="Oswald"/>
              </a:endParaRPr>
            </a:p>
          </p:txBody>
        </p:sp>
      </p:grpSp>
      <p:sp>
        <p:nvSpPr>
          <p:cNvPr id="2579" name="Google Shape;2579;p43"/>
          <p:cNvSpPr txBox="1"/>
          <p:nvPr>
            <p:ph type="ctrTitle"/>
          </p:nvPr>
        </p:nvSpPr>
        <p:spPr>
          <a:xfrm>
            <a:off x="2597250" y="2845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Spectral Types</a:t>
            </a:r>
            <a:endParaRPr sz="4000">
              <a:latin typeface="Oxanium"/>
              <a:ea typeface="Oxanium"/>
              <a:cs typeface="Oxanium"/>
              <a:sym typeface="Oxanium"/>
            </a:endParaRPr>
          </a:p>
        </p:txBody>
      </p:sp>
      <p:sp>
        <p:nvSpPr>
          <p:cNvPr id="2580" name="Google Shape;2580;p43"/>
          <p:cNvSpPr txBox="1"/>
          <p:nvPr/>
        </p:nvSpPr>
        <p:spPr>
          <a:xfrm>
            <a:off x="133500" y="1308200"/>
            <a:ext cx="1681800" cy="30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Cataclysmic variable stars are a type of star that fluctuates in brightness over time. These stars only appear in binary systems</a:t>
            </a:r>
            <a:endParaRPr/>
          </a:p>
        </p:txBody>
      </p:sp>
      <p:sp>
        <p:nvSpPr>
          <p:cNvPr id="2581" name="Google Shape;2581;p43"/>
          <p:cNvSpPr txBox="1"/>
          <p:nvPr/>
        </p:nvSpPr>
        <p:spPr>
          <a:xfrm>
            <a:off x="7328100" y="1308200"/>
            <a:ext cx="1681800" cy="30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CV stars siphon material off of their binary companion, periodically building up layers and then blowing them off in a bright flash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grpSp>
        <p:nvGrpSpPr>
          <p:cNvPr id="2586" name="Google Shape;2586;p44"/>
          <p:cNvGrpSpPr/>
          <p:nvPr/>
        </p:nvGrpSpPr>
        <p:grpSpPr>
          <a:xfrm>
            <a:off x="4859950" y="1223175"/>
            <a:ext cx="4069800" cy="3422200"/>
            <a:chOff x="811325" y="1236825"/>
            <a:chExt cx="4069800" cy="3422200"/>
          </a:xfrm>
        </p:grpSpPr>
        <p:pic>
          <p:nvPicPr>
            <p:cNvPr id="2587" name="Google Shape;2587;p44"/>
            <p:cNvPicPr preferRelativeResize="0"/>
            <p:nvPr/>
          </p:nvPicPr>
          <p:blipFill rotWithShape="1">
            <a:blip r:embed="rId3">
              <a:alphaModFix/>
            </a:blip>
            <a:srcRect b="8189" l="4534" r="6386" t="0"/>
            <a:stretch/>
          </p:blipFill>
          <p:spPr>
            <a:xfrm>
              <a:off x="1151375" y="1236825"/>
              <a:ext cx="3320225" cy="3422200"/>
            </a:xfrm>
            <a:prstGeom prst="rect">
              <a:avLst/>
            </a:prstGeom>
            <a:noFill/>
            <a:ln>
              <a:noFill/>
            </a:ln>
          </p:spPr>
        </p:pic>
        <p:sp>
          <p:nvSpPr>
            <p:cNvPr id="2588" name="Google Shape;2588;p44"/>
            <p:cNvSpPr txBox="1"/>
            <p:nvPr/>
          </p:nvSpPr>
          <p:spPr>
            <a:xfrm>
              <a:off x="811325" y="1236825"/>
              <a:ext cx="40698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FFFFFF"/>
                  </a:solidFill>
                  <a:latin typeface="Oswald"/>
                  <a:ea typeface="Oswald"/>
                  <a:cs typeface="Oswald"/>
                  <a:sym typeface="Oswald"/>
                </a:rPr>
                <a:t>Carbon Stars</a:t>
              </a:r>
              <a:endParaRPr b="1" sz="2500">
                <a:solidFill>
                  <a:srgbClr val="FFFFFF"/>
                </a:solidFill>
                <a:latin typeface="Oswald"/>
                <a:ea typeface="Oswald"/>
                <a:cs typeface="Oswald"/>
                <a:sym typeface="Oswald"/>
              </a:endParaRPr>
            </a:p>
          </p:txBody>
        </p:sp>
      </p:grpSp>
      <p:pic>
        <p:nvPicPr>
          <p:cNvPr id="2589" name="Google Shape;2589;p44"/>
          <p:cNvPicPr preferRelativeResize="0"/>
          <p:nvPr/>
        </p:nvPicPr>
        <p:blipFill rotWithShape="1">
          <a:blip r:embed="rId4">
            <a:alphaModFix/>
          </a:blip>
          <a:srcRect b="0" l="18736" r="19220" t="0"/>
          <a:stretch/>
        </p:blipFill>
        <p:spPr>
          <a:xfrm>
            <a:off x="2282475" y="1778188"/>
            <a:ext cx="2644656" cy="2664175"/>
          </a:xfrm>
          <a:prstGeom prst="rect">
            <a:avLst/>
          </a:prstGeom>
          <a:noFill/>
          <a:ln>
            <a:noFill/>
          </a:ln>
        </p:spPr>
      </p:pic>
      <p:sp>
        <p:nvSpPr>
          <p:cNvPr id="2590" name="Google Shape;2590;p44"/>
          <p:cNvSpPr txBox="1"/>
          <p:nvPr/>
        </p:nvSpPr>
        <p:spPr>
          <a:xfrm>
            <a:off x="1636700" y="1223175"/>
            <a:ext cx="40698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Oswald"/>
                <a:ea typeface="Oswald"/>
                <a:cs typeface="Oswald"/>
                <a:sym typeface="Oswald"/>
              </a:rPr>
              <a:t>The Dying Giants</a:t>
            </a:r>
            <a:endParaRPr b="1" sz="2900">
              <a:solidFill>
                <a:srgbClr val="FFFFFF"/>
              </a:solidFill>
              <a:latin typeface="Oswald"/>
              <a:ea typeface="Oswald"/>
              <a:cs typeface="Oswald"/>
              <a:sym typeface="Oswald"/>
            </a:endParaRPr>
          </a:p>
        </p:txBody>
      </p:sp>
      <p:sp>
        <p:nvSpPr>
          <p:cNvPr id="2591" name="Google Shape;2591;p44"/>
          <p:cNvSpPr txBox="1"/>
          <p:nvPr>
            <p:ph type="ctrTitle"/>
          </p:nvPr>
        </p:nvSpPr>
        <p:spPr>
          <a:xfrm>
            <a:off x="2597250" y="2845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Spectral Types</a:t>
            </a:r>
            <a:endParaRPr sz="4000">
              <a:latin typeface="Oxanium"/>
              <a:ea typeface="Oxanium"/>
              <a:cs typeface="Oxanium"/>
              <a:sym typeface="Oxanium"/>
            </a:endParaRPr>
          </a:p>
        </p:txBody>
      </p:sp>
      <p:sp>
        <p:nvSpPr>
          <p:cNvPr id="2592" name="Google Shape;2592;p44"/>
          <p:cNvSpPr txBox="1"/>
          <p:nvPr/>
        </p:nvSpPr>
        <p:spPr>
          <a:xfrm>
            <a:off x="133500" y="1346575"/>
            <a:ext cx="2148900" cy="30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Carbon stars are the faint remnants of late stage (dying) stars that didn’t have enough mass to supernova, so once fusion stops in the core, the outer layers gradually drift off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pic>
        <p:nvPicPr>
          <p:cNvPr id="2324" name="Google Shape;2324;p21"/>
          <p:cNvPicPr preferRelativeResize="0"/>
          <p:nvPr/>
        </p:nvPicPr>
        <p:blipFill>
          <a:blip r:embed="rId3">
            <a:alphaModFix/>
          </a:blip>
          <a:stretch>
            <a:fillRect/>
          </a:stretch>
        </p:blipFill>
        <p:spPr>
          <a:xfrm>
            <a:off x="152400" y="1460300"/>
            <a:ext cx="8839204" cy="3021212"/>
          </a:xfrm>
          <a:prstGeom prst="rect">
            <a:avLst/>
          </a:prstGeom>
          <a:noFill/>
          <a:ln>
            <a:noFill/>
          </a:ln>
        </p:spPr>
      </p:pic>
      <p:sp>
        <p:nvSpPr>
          <p:cNvPr id="2325" name="Google Shape;2325;p21"/>
          <p:cNvSpPr txBox="1"/>
          <p:nvPr>
            <p:ph type="ctrTitle"/>
          </p:nvPr>
        </p:nvSpPr>
        <p:spPr>
          <a:xfrm>
            <a:off x="1673550" y="429600"/>
            <a:ext cx="57969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Stellar Spectral Types</a:t>
            </a:r>
            <a:endParaRPr sz="4000">
              <a:latin typeface="Oxanium"/>
              <a:ea typeface="Oxanium"/>
              <a:cs typeface="Oxanium"/>
              <a:sym typeface="Oxanium"/>
            </a:endParaRPr>
          </a:p>
        </p:txBody>
      </p:sp>
      <p:sp>
        <p:nvSpPr>
          <p:cNvPr id="2326" name="Google Shape;2326;p21"/>
          <p:cNvSpPr txBox="1"/>
          <p:nvPr/>
        </p:nvSpPr>
        <p:spPr>
          <a:xfrm>
            <a:off x="6144768" y="1915625"/>
            <a:ext cx="20616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9FBFC"/>
                </a:solidFill>
                <a:latin typeface="Oxanium"/>
                <a:ea typeface="Oxanium"/>
                <a:cs typeface="Oxanium"/>
                <a:sym typeface="Oxanium"/>
              </a:rPr>
              <a:t>Our Sun</a:t>
            </a:r>
            <a:endParaRPr b="1" sz="2900">
              <a:solidFill>
                <a:srgbClr val="F9FBFC"/>
              </a:solidFill>
              <a:latin typeface="Oxanium"/>
              <a:ea typeface="Oxanium"/>
              <a:cs typeface="Oxanium"/>
              <a:sym typeface="Oxanium"/>
            </a:endParaRPr>
          </a:p>
        </p:txBody>
      </p:sp>
      <p:cxnSp>
        <p:nvCxnSpPr>
          <p:cNvPr id="2327" name="Google Shape;2327;p21"/>
          <p:cNvCxnSpPr/>
          <p:nvPr/>
        </p:nvCxnSpPr>
        <p:spPr>
          <a:xfrm flipH="1">
            <a:off x="7166568" y="2530325"/>
            <a:ext cx="9000" cy="589200"/>
          </a:xfrm>
          <a:prstGeom prst="straightConnector1">
            <a:avLst/>
          </a:prstGeom>
          <a:noFill/>
          <a:ln cap="flat" cmpd="sng" w="38100">
            <a:solidFill>
              <a:srgbClr val="F9FBFC"/>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pic>
        <p:nvPicPr>
          <p:cNvPr id="2332" name="Google Shape;2332;p22"/>
          <p:cNvPicPr preferRelativeResize="0"/>
          <p:nvPr/>
        </p:nvPicPr>
        <p:blipFill rotWithShape="1">
          <a:blip r:embed="rId3">
            <a:alphaModFix/>
          </a:blip>
          <a:srcRect b="84113" l="714" r="0" t="2008"/>
          <a:stretch/>
        </p:blipFill>
        <p:spPr>
          <a:xfrm>
            <a:off x="316425" y="1308200"/>
            <a:ext cx="8511149" cy="515575"/>
          </a:xfrm>
          <a:prstGeom prst="rect">
            <a:avLst/>
          </a:prstGeom>
          <a:noFill/>
          <a:ln>
            <a:noFill/>
          </a:ln>
        </p:spPr>
      </p:pic>
      <p:sp>
        <p:nvSpPr>
          <p:cNvPr id="2333" name="Google Shape;2333;p22"/>
          <p:cNvSpPr txBox="1"/>
          <p:nvPr>
            <p:ph type="ctrTitle"/>
          </p:nvPr>
        </p:nvSpPr>
        <p:spPr>
          <a:xfrm>
            <a:off x="2510250" y="349275"/>
            <a:ext cx="4123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Stellar Spectra</a:t>
            </a:r>
            <a:endParaRPr sz="4000">
              <a:latin typeface="Oxanium"/>
              <a:ea typeface="Oxanium"/>
              <a:cs typeface="Oxanium"/>
              <a:sym typeface="Oxanium"/>
            </a:endParaRPr>
          </a:p>
        </p:txBody>
      </p:sp>
      <p:pic>
        <p:nvPicPr>
          <p:cNvPr id="2334" name="Google Shape;2334;p22"/>
          <p:cNvPicPr preferRelativeResize="0"/>
          <p:nvPr/>
        </p:nvPicPr>
        <p:blipFill rotWithShape="1">
          <a:blip r:embed="rId3">
            <a:alphaModFix/>
          </a:blip>
          <a:srcRect b="0" l="714" r="0" t="17668"/>
          <a:stretch/>
        </p:blipFill>
        <p:spPr>
          <a:xfrm>
            <a:off x="316425" y="1823775"/>
            <a:ext cx="8511149" cy="305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23"/>
          <p:cNvSpPr txBox="1"/>
          <p:nvPr>
            <p:ph type="title"/>
          </p:nvPr>
        </p:nvSpPr>
        <p:spPr>
          <a:xfrm>
            <a:off x="3507650" y="330150"/>
            <a:ext cx="5202600" cy="4890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xanium"/>
                <a:ea typeface="Oxanium"/>
                <a:cs typeface="Oxanium"/>
                <a:sym typeface="Oxanium"/>
              </a:rPr>
              <a:t>Class Distribution</a:t>
            </a:r>
            <a:endParaRPr sz="3000">
              <a:latin typeface="Oxanium"/>
              <a:ea typeface="Oxanium"/>
              <a:cs typeface="Oxanium"/>
              <a:sym typeface="Oxanium"/>
            </a:endParaRPr>
          </a:p>
        </p:txBody>
      </p:sp>
      <p:sp>
        <p:nvSpPr>
          <p:cNvPr id="2340" name="Google Shape;2340;p23"/>
          <p:cNvSpPr txBox="1"/>
          <p:nvPr/>
        </p:nvSpPr>
        <p:spPr>
          <a:xfrm>
            <a:off x="5499300" y="1125050"/>
            <a:ext cx="3444600" cy="2118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Oxanium"/>
              <a:buChar char="★"/>
            </a:pPr>
            <a:r>
              <a:rPr lang="en" sz="2000">
                <a:solidFill>
                  <a:srgbClr val="FFFFFF"/>
                </a:solidFill>
                <a:latin typeface="Oxanium"/>
                <a:ea typeface="Oxanium"/>
                <a:cs typeface="Oxanium"/>
                <a:sym typeface="Oxanium"/>
              </a:rPr>
              <a:t>Largest 5 Classes: Random Undersampling </a:t>
            </a:r>
            <a:endParaRPr sz="2000">
              <a:solidFill>
                <a:srgbClr val="FFFFFF"/>
              </a:solidFill>
              <a:latin typeface="Oxanium"/>
              <a:ea typeface="Oxanium"/>
              <a:cs typeface="Oxanium"/>
              <a:sym typeface="Oxanium"/>
            </a:endParaRPr>
          </a:p>
          <a:p>
            <a:pPr indent="-355600" lvl="0" marL="457200" rtl="0" algn="l">
              <a:spcBef>
                <a:spcPts val="1000"/>
              </a:spcBef>
              <a:spcAft>
                <a:spcPts val="1000"/>
              </a:spcAft>
              <a:buClr>
                <a:srgbClr val="FFFFFF"/>
              </a:buClr>
              <a:buSzPts val="2000"/>
              <a:buFont typeface="Oxanium"/>
              <a:buChar char="★"/>
            </a:pPr>
            <a:r>
              <a:rPr lang="en" sz="2000">
                <a:solidFill>
                  <a:srgbClr val="FFFFFF"/>
                </a:solidFill>
                <a:latin typeface="Oxanium"/>
                <a:ea typeface="Oxanium"/>
                <a:cs typeface="Oxanium"/>
                <a:sym typeface="Oxanium"/>
              </a:rPr>
              <a:t>Smallest 4 Classes: Random Oversampling</a:t>
            </a:r>
            <a:endParaRPr sz="2000">
              <a:solidFill>
                <a:srgbClr val="FFFFFF"/>
              </a:solidFill>
              <a:latin typeface="Oxanium"/>
              <a:ea typeface="Oxanium"/>
              <a:cs typeface="Oxanium"/>
              <a:sym typeface="Oxanium"/>
            </a:endParaRPr>
          </a:p>
        </p:txBody>
      </p:sp>
      <p:pic>
        <p:nvPicPr>
          <p:cNvPr id="2341" name="Google Shape;2341;p23"/>
          <p:cNvPicPr preferRelativeResize="0"/>
          <p:nvPr/>
        </p:nvPicPr>
        <p:blipFill rotWithShape="1">
          <a:blip r:embed="rId3">
            <a:alphaModFix/>
          </a:blip>
          <a:srcRect b="0" l="4288" r="4279" t="0"/>
          <a:stretch/>
        </p:blipFill>
        <p:spPr>
          <a:xfrm>
            <a:off x="565825" y="1633300"/>
            <a:ext cx="4618650" cy="3157183"/>
          </a:xfrm>
          <a:prstGeom prst="rect">
            <a:avLst/>
          </a:prstGeom>
          <a:noFill/>
          <a:ln>
            <a:noFill/>
          </a:ln>
        </p:spPr>
      </p:pic>
      <p:sp>
        <p:nvSpPr>
          <p:cNvPr id="2342" name="Google Shape;2342;p23"/>
          <p:cNvSpPr txBox="1"/>
          <p:nvPr/>
        </p:nvSpPr>
        <p:spPr>
          <a:xfrm>
            <a:off x="443925" y="275550"/>
            <a:ext cx="2296200" cy="8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Oxanium"/>
                <a:ea typeface="Oxanium"/>
                <a:cs typeface="Oxanium"/>
                <a:sym typeface="Oxanium"/>
              </a:rPr>
              <a:t>Tools used: Imblearn, Sci-kit learn, SciServer, Pandas </a:t>
            </a:r>
            <a:endParaRPr sz="1500">
              <a:solidFill>
                <a:srgbClr val="FFFFFF"/>
              </a:solidFill>
              <a:latin typeface="Oxanium"/>
              <a:ea typeface="Oxanium"/>
              <a:cs typeface="Oxanium"/>
              <a:sym typeface="Oxan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2397B"/>
            </a:gs>
            <a:gs pos="56000">
              <a:srgbClr val="3F2767"/>
            </a:gs>
            <a:gs pos="100000">
              <a:srgbClr val="0B1453"/>
            </a:gs>
          </a:gsLst>
          <a:path path="circle">
            <a:fillToRect b="50%" l="50%" r="50%" t="50%"/>
          </a:path>
          <a:tileRect/>
        </a:gradFill>
      </p:bgPr>
    </p:bg>
    <p:spTree>
      <p:nvGrpSpPr>
        <p:cNvPr id="2346" name="Shape 2346"/>
        <p:cNvGrpSpPr/>
        <p:nvPr/>
      </p:nvGrpSpPr>
      <p:grpSpPr>
        <a:xfrm>
          <a:off x="0" y="0"/>
          <a:ext cx="0" cy="0"/>
          <a:chOff x="0" y="0"/>
          <a:chExt cx="0" cy="0"/>
        </a:xfrm>
      </p:grpSpPr>
      <p:sp>
        <p:nvSpPr>
          <p:cNvPr id="2347" name="Google Shape;2347;p24"/>
          <p:cNvSpPr txBox="1"/>
          <p:nvPr>
            <p:ph type="title"/>
          </p:nvPr>
        </p:nvSpPr>
        <p:spPr>
          <a:xfrm>
            <a:off x="-392025" y="1576363"/>
            <a:ext cx="4622400" cy="131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rgbClr val="FFFFFF"/>
                </a:solidFill>
                <a:latin typeface="Oxanium"/>
                <a:ea typeface="Oxanium"/>
                <a:cs typeface="Oxanium"/>
                <a:sym typeface="Oxanium"/>
              </a:rPr>
              <a:t>Model</a:t>
            </a:r>
            <a:endParaRPr sz="5000">
              <a:solidFill>
                <a:srgbClr val="FFFFFF"/>
              </a:solidFill>
              <a:latin typeface="Oxanium"/>
              <a:ea typeface="Oxanium"/>
              <a:cs typeface="Oxanium"/>
              <a:sym typeface="Oxanium"/>
            </a:endParaRPr>
          </a:p>
        </p:txBody>
      </p:sp>
      <p:sp>
        <p:nvSpPr>
          <p:cNvPr id="2348" name="Google Shape;2348;p24"/>
          <p:cNvSpPr txBox="1"/>
          <p:nvPr>
            <p:ph idx="4294967295" type="title"/>
          </p:nvPr>
        </p:nvSpPr>
        <p:spPr>
          <a:xfrm>
            <a:off x="927825" y="3314125"/>
            <a:ext cx="3839700" cy="12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Oxanium"/>
                <a:ea typeface="Oxanium"/>
                <a:cs typeface="Oxanium"/>
                <a:sym typeface="Oxanium"/>
              </a:rPr>
              <a:t>Histogram-based </a:t>
            </a:r>
            <a:endParaRPr sz="2100">
              <a:solidFill>
                <a:srgbClr val="FFFFFF"/>
              </a:solidFill>
              <a:latin typeface="Oxanium"/>
              <a:ea typeface="Oxanium"/>
              <a:cs typeface="Oxanium"/>
              <a:sym typeface="Oxanium"/>
            </a:endParaRPr>
          </a:p>
          <a:p>
            <a:pPr indent="0" lvl="0" marL="0" rtl="0" algn="ctr">
              <a:spcBef>
                <a:spcPts val="0"/>
              </a:spcBef>
              <a:spcAft>
                <a:spcPts val="0"/>
              </a:spcAft>
              <a:buNone/>
            </a:pPr>
            <a:r>
              <a:rPr lang="en" sz="2100">
                <a:solidFill>
                  <a:srgbClr val="FFFFFF"/>
                </a:solidFill>
                <a:latin typeface="Oxanium"/>
                <a:ea typeface="Oxanium"/>
                <a:cs typeface="Oxanium"/>
                <a:sym typeface="Oxanium"/>
              </a:rPr>
              <a:t>Gradient Boosting </a:t>
            </a:r>
            <a:endParaRPr sz="2100">
              <a:solidFill>
                <a:srgbClr val="FFFFFF"/>
              </a:solidFill>
              <a:latin typeface="Oxanium"/>
              <a:ea typeface="Oxanium"/>
              <a:cs typeface="Oxanium"/>
              <a:sym typeface="Oxanium"/>
            </a:endParaRPr>
          </a:p>
          <a:p>
            <a:pPr indent="0" lvl="0" marL="0" rtl="0" algn="ctr">
              <a:spcBef>
                <a:spcPts val="0"/>
              </a:spcBef>
              <a:spcAft>
                <a:spcPts val="0"/>
              </a:spcAft>
              <a:buNone/>
            </a:pPr>
            <a:r>
              <a:rPr lang="en" sz="2100">
                <a:solidFill>
                  <a:srgbClr val="FFFFFF"/>
                </a:solidFill>
                <a:latin typeface="Oxanium"/>
                <a:ea typeface="Oxanium"/>
                <a:cs typeface="Oxanium"/>
                <a:sym typeface="Oxanium"/>
              </a:rPr>
              <a:t>Classification Tree</a:t>
            </a:r>
            <a:endParaRPr sz="2100">
              <a:latin typeface="Oxanium"/>
              <a:ea typeface="Oxanium"/>
              <a:cs typeface="Oxanium"/>
              <a:sym typeface="Oxanium"/>
            </a:endParaRPr>
          </a:p>
        </p:txBody>
      </p:sp>
      <p:sp>
        <p:nvSpPr>
          <p:cNvPr id="2349" name="Google Shape;2349;p24"/>
          <p:cNvSpPr txBox="1"/>
          <p:nvPr/>
        </p:nvSpPr>
        <p:spPr>
          <a:xfrm>
            <a:off x="4767525" y="926625"/>
            <a:ext cx="2717700" cy="939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Oxanium"/>
              <a:buChar char="★"/>
            </a:pPr>
            <a:r>
              <a:rPr lang="en" sz="2000">
                <a:solidFill>
                  <a:srgbClr val="FFFFFF"/>
                </a:solidFill>
                <a:latin typeface="Oxanium"/>
                <a:ea typeface="Oxanium"/>
                <a:cs typeface="Oxanium"/>
                <a:sym typeface="Oxanium"/>
              </a:rPr>
              <a:t>S</a:t>
            </a:r>
            <a:r>
              <a:rPr lang="en" sz="2000">
                <a:solidFill>
                  <a:srgbClr val="FFFFFF"/>
                </a:solidFill>
                <a:latin typeface="Oxanium"/>
                <a:ea typeface="Oxanium"/>
                <a:cs typeface="Oxanium"/>
                <a:sym typeface="Oxanium"/>
              </a:rPr>
              <a:t>cales well to more features</a:t>
            </a:r>
            <a:endParaRPr sz="2000">
              <a:solidFill>
                <a:srgbClr val="FFFFFF"/>
              </a:solidFill>
              <a:latin typeface="Oxanium"/>
              <a:ea typeface="Oxanium"/>
              <a:cs typeface="Oxanium"/>
              <a:sym typeface="Oxanium"/>
            </a:endParaRPr>
          </a:p>
          <a:p>
            <a:pPr indent="0" lvl="0" marL="457200" rtl="0" algn="l">
              <a:spcBef>
                <a:spcPts val="0"/>
              </a:spcBef>
              <a:spcAft>
                <a:spcPts val="0"/>
              </a:spcAft>
              <a:buNone/>
            </a:pPr>
            <a:r>
              <a:t/>
            </a:r>
            <a:endParaRPr sz="2000">
              <a:solidFill>
                <a:srgbClr val="FFFFFF"/>
              </a:solidFill>
              <a:latin typeface="Oxanium"/>
              <a:ea typeface="Oxanium"/>
              <a:cs typeface="Oxanium"/>
              <a:sym typeface="Oxanium"/>
            </a:endParaRPr>
          </a:p>
          <a:p>
            <a:pPr indent="0" lvl="0" marL="0" rtl="0" algn="l">
              <a:spcBef>
                <a:spcPts val="0"/>
              </a:spcBef>
              <a:spcAft>
                <a:spcPts val="0"/>
              </a:spcAft>
              <a:buNone/>
            </a:pPr>
            <a:r>
              <a:t/>
            </a:r>
            <a:endParaRPr>
              <a:latin typeface="Scope One"/>
              <a:ea typeface="Scope One"/>
              <a:cs typeface="Scope One"/>
              <a:sym typeface="Scope One"/>
            </a:endParaRPr>
          </a:p>
        </p:txBody>
      </p:sp>
      <p:sp>
        <p:nvSpPr>
          <p:cNvPr id="2350" name="Google Shape;2350;p24"/>
          <p:cNvSpPr txBox="1"/>
          <p:nvPr/>
        </p:nvSpPr>
        <p:spPr>
          <a:xfrm>
            <a:off x="5311200" y="3812413"/>
            <a:ext cx="2502000" cy="939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Oxanium"/>
              <a:buChar char="★"/>
            </a:pPr>
            <a:r>
              <a:rPr lang="en" sz="2000">
                <a:solidFill>
                  <a:srgbClr val="FFFFFF"/>
                </a:solidFill>
                <a:latin typeface="Oxanium"/>
                <a:ea typeface="Oxanium"/>
                <a:cs typeface="Oxanium"/>
                <a:sym typeface="Oxanium"/>
              </a:rPr>
              <a:t>Missing value</a:t>
            </a:r>
            <a:r>
              <a:rPr lang="en" sz="2000">
                <a:solidFill>
                  <a:srgbClr val="FFFFFF"/>
                </a:solidFill>
                <a:latin typeface="Oxanium"/>
                <a:ea typeface="Oxanium"/>
                <a:cs typeface="Oxanium"/>
                <a:sym typeface="Oxanium"/>
              </a:rPr>
              <a:t> handling</a:t>
            </a:r>
            <a:endParaRPr>
              <a:latin typeface="Scope One"/>
              <a:ea typeface="Scope One"/>
              <a:cs typeface="Scope One"/>
              <a:sym typeface="Scope One"/>
            </a:endParaRPr>
          </a:p>
        </p:txBody>
      </p:sp>
      <p:sp>
        <p:nvSpPr>
          <p:cNvPr id="2351" name="Google Shape;2351;p24"/>
          <p:cNvSpPr txBox="1"/>
          <p:nvPr/>
        </p:nvSpPr>
        <p:spPr>
          <a:xfrm>
            <a:off x="5116225" y="2493975"/>
            <a:ext cx="2791200" cy="798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Oxanium"/>
              <a:buChar char="★"/>
            </a:pPr>
            <a:r>
              <a:rPr lang="en" sz="2000">
                <a:solidFill>
                  <a:srgbClr val="FFFFFF"/>
                </a:solidFill>
                <a:latin typeface="Oxanium"/>
                <a:ea typeface="Oxanium"/>
                <a:cs typeface="Oxanium"/>
                <a:sym typeface="Oxanium"/>
              </a:rPr>
              <a:t>Faster for large sample sizes</a:t>
            </a:r>
            <a:endParaRPr>
              <a:latin typeface="Scope One"/>
              <a:ea typeface="Scope One"/>
              <a:cs typeface="Scope One"/>
              <a:sym typeface="Scope One"/>
            </a:endParaRPr>
          </a:p>
        </p:txBody>
      </p:sp>
      <p:sp>
        <p:nvSpPr>
          <p:cNvPr id="2352" name="Google Shape;2352;p24"/>
          <p:cNvSpPr txBox="1"/>
          <p:nvPr/>
        </p:nvSpPr>
        <p:spPr>
          <a:xfrm>
            <a:off x="1100625" y="301725"/>
            <a:ext cx="3951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Oxanium"/>
                <a:ea typeface="Oxanium"/>
                <a:cs typeface="Oxanium"/>
                <a:sym typeface="Oxanium"/>
              </a:rPr>
              <a:t>Advantages of This Model:</a:t>
            </a:r>
            <a:endParaRPr sz="2200">
              <a:solidFill>
                <a:srgbClr val="FFFFFF"/>
              </a:solidFill>
              <a:latin typeface="Oxanium"/>
              <a:ea typeface="Oxanium"/>
              <a:cs typeface="Oxanium"/>
              <a:sym typeface="Oxan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pic>
        <p:nvPicPr>
          <p:cNvPr id="2357" name="Google Shape;2357;p25"/>
          <p:cNvPicPr preferRelativeResize="0"/>
          <p:nvPr/>
        </p:nvPicPr>
        <p:blipFill rotWithShape="1">
          <a:blip r:embed="rId3">
            <a:alphaModFix/>
          </a:blip>
          <a:srcRect b="2805" l="3111" r="10226" t="7291"/>
          <a:stretch/>
        </p:blipFill>
        <p:spPr>
          <a:xfrm>
            <a:off x="4121900" y="275550"/>
            <a:ext cx="4165999" cy="3457400"/>
          </a:xfrm>
          <a:prstGeom prst="rect">
            <a:avLst/>
          </a:prstGeom>
          <a:noFill/>
          <a:ln>
            <a:noFill/>
          </a:ln>
        </p:spPr>
      </p:pic>
      <p:sp>
        <p:nvSpPr>
          <p:cNvPr id="2358" name="Google Shape;2358;p25"/>
          <p:cNvSpPr txBox="1"/>
          <p:nvPr>
            <p:ph type="title"/>
          </p:nvPr>
        </p:nvSpPr>
        <p:spPr>
          <a:xfrm>
            <a:off x="1030325" y="2206575"/>
            <a:ext cx="25437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Oxanium"/>
                <a:ea typeface="Oxanium"/>
                <a:cs typeface="Oxanium"/>
                <a:sym typeface="Oxanium"/>
              </a:rPr>
              <a:t>Model </a:t>
            </a:r>
            <a:endParaRPr sz="2700">
              <a:latin typeface="Oxanium"/>
              <a:ea typeface="Oxanium"/>
              <a:cs typeface="Oxanium"/>
              <a:sym typeface="Oxanium"/>
            </a:endParaRPr>
          </a:p>
          <a:p>
            <a:pPr indent="0" lvl="0" marL="0" rtl="0" algn="ctr">
              <a:spcBef>
                <a:spcPts val="0"/>
              </a:spcBef>
              <a:spcAft>
                <a:spcPts val="0"/>
              </a:spcAft>
              <a:buNone/>
            </a:pPr>
            <a:r>
              <a:rPr lang="en" sz="2700">
                <a:latin typeface="Oxanium"/>
                <a:ea typeface="Oxanium"/>
                <a:cs typeface="Oxanium"/>
                <a:sym typeface="Oxanium"/>
              </a:rPr>
              <a:t>Performance</a:t>
            </a:r>
            <a:endParaRPr sz="2700">
              <a:latin typeface="Oxanium"/>
              <a:ea typeface="Oxanium"/>
              <a:cs typeface="Oxanium"/>
              <a:sym typeface="Oxanium"/>
            </a:endParaRPr>
          </a:p>
        </p:txBody>
      </p:sp>
      <p:sp>
        <p:nvSpPr>
          <p:cNvPr id="2359" name="Google Shape;2359;p25"/>
          <p:cNvSpPr txBox="1"/>
          <p:nvPr>
            <p:ph idx="2" type="title"/>
          </p:nvPr>
        </p:nvSpPr>
        <p:spPr>
          <a:xfrm>
            <a:off x="735275" y="3303800"/>
            <a:ext cx="3133800" cy="11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xanium"/>
                <a:ea typeface="Oxanium"/>
                <a:cs typeface="Oxanium"/>
                <a:sym typeface="Oxanium"/>
              </a:rPr>
              <a:t>Balanced accuracy score:</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0.84</a:t>
            </a:r>
            <a:endParaRPr sz="2100">
              <a:latin typeface="Oxanium"/>
              <a:ea typeface="Oxanium"/>
              <a:cs typeface="Oxanium"/>
              <a:sym typeface="Oxanium"/>
            </a:endParaRPr>
          </a:p>
        </p:txBody>
      </p:sp>
      <p:sp>
        <p:nvSpPr>
          <p:cNvPr id="2360" name="Google Shape;2360;p25"/>
          <p:cNvSpPr txBox="1"/>
          <p:nvPr/>
        </p:nvSpPr>
        <p:spPr>
          <a:xfrm>
            <a:off x="3918900" y="3841600"/>
            <a:ext cx="45720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Oxanium"/>
                <a:ea typeface="Oxanium"/>
                <a:cs typeface="Oxanium"/>
                <a:sym typeface="Oxanium"/>
              </a:rPr>
              <a:t>Correct classifications are on the diagonal</a:t>
            </a:r>
            <a:endParaRPr sz="1700">
              <a:solidFill>
                <a:srgbClr val="FFFFFF"/>
              </a:solidFill>
              <a:latin typeface="Oxanium"/>
              <a:ea typeface="Oxanium"/>
              <a:cs typeface="Oxanium"/>
              <a:sym typeface="Oxanium"/>
            </a:endParaRPr>
          </a:p>
        </p:txBody>
      </p:sp>
      <p:grpSp>
        <p:nvGrpSpPr>
          <p:cNvPr id="2361" name="Google Shape;2361;p25"/>
          <p:cNvGrpSpPr/>
          <p:nvPr/>
        </p:nvGrpSpPr>
        <p:grpSpPr>
          <a:xfrm>
            <a:off x="5400725" y="744450"/>
            <a:ext cx="2097900" cy="2206200"/>
            <a:chOff x="5400725" y="744450"/>
            <a:chExt cx="2097900" cy="2206200"/>
          </a:xfrm>
        </p:grpSpPr>
        <p:sp>
          <p:nvSpPr>
            <p:cNvPr id="2362" name="Google Shape;2362;p25"/>
            <p:cNvSpPr txBox="1"/>
            <p:nvPr/>
          </p:nvSpPr>
          <p:spPr>
            <a:xfrm>
              <a:off x="6348125" y="744450"/>
              <a:ext cx="11505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5E10A4"/>
                  </a:solidFill>
                  <a:latin typeface="Oxanium"/>
                  <a:ea typeface="Oxanium"/>
                  <a:cs typeface="Oxanium"/>
                  <a:sym typeface="Oxanium"/>
                </a:rPr>
                <a:t>Minority classes</a:t>
              </a:r>
              <a:endParaRPr b="1" sz="1700">
                <a:solidFill>
                  <a:srgbClr val="5E10A4"/>
                </a:solidFill>
                <a:latin typeface="Oxanium"/>
                <a:ea typeface="Oxanium"/>
                <a:cs typeface="Oxanium"/>
                <a:sym typeface="Oxanium"/>
              </a:endParaRPr>
            </a:p>
          </p:txBody>
        </p:sp>
        <p:cxnSp>
          <p:nvCxnSpPr>
            <p:cNvPr id="2363" name="Google Shape;2363;p25"/>
            <p:cNvCxnSpPr>
              <a:stCxn id="2362" idx="1"/>
            </p:cNvCxnSpPr>
            <p:nvPr/>
          </p:nvCxnSpPr>
          <p:spPr>
            <a:xfrm rot="10800000">
              <a:off x="5400725" y="1001550"/>
              <a:ext cx="947400" cy="39000"/>
            </a:xfrm>
            <a:prstGeom prst="straightConnector1">
              <a:avLst/>
            </a:prstGeom>
            <a:noFill/>
            <a:ln cap="flat" cmpd="sng" w="19050">
              <a:solidFill>
                <a:srgbClr val="5E10A4"/>
              </a:solidFill>
              <a:prstDash val="solid"/>
              <a:round/>
              <a:headEnd len="med" w="med" type="none"/>
              <a:tailEnd len="med" w="med" type="triangle"/>
            </a:ln>
          </p:spPr>
        </p:cxnSp>
        <p:cxnSp>
          <p:nvCxnSpPr>
            <p:cNvPr id="2364" name="Google Shape;2364;p25"/>
            <p:cNvCxnSpPr>
              <a:stCxn id="2362" idx="2"/>
            </p:cNvCxnSpPr>
            <p:nvPr/>
          </p:nvCxnSpPr>
          <p:spPr>
            <a:xfrm>
              <a:off x="6923375" y="1336650"/>
              <a:ext cx="480600" cy="1614000"/>
            </a:xfrm>
            <a:prstGeom prst="straightConnector1">
              <a:avLst/>
            </a:prstGeom>
            <a:noFill/>
            <a:ln cap="flat" cmpd="sng" w="19050">
              <a:solidFill>
                <a:srgbClr val="5E10A4"/>
              </a:solidFill>
              <a:prstDash val="solid"/>
              <a:round/>
              <a:headEnd len="med" w="med" type="none"/>
              <a:tailEnd len="med" w="med" type="triangle"/>
            </a:ln>
          </p:spPr>
        </p:cxnSp>
        <p:cxnSp>
          <p:nvCxnSpPr>
            <p:cNvPr id="2365" name="Google Shape;2365;p25"/>
            <p:cNvCxnSpPr>
              <a:stCxn id="2362" idx="2"/>
            </p:cNvCxnSpPr>
            <p:nvPr/>
          </p:nvCxnSpPr>
          <p:spPr>
            <a:xfrm flipH="1">
              <a:off x="6754175" y="1336650"/>
              <a:ext cx="169200" cy="1018500"/>
            </a:xfrm>
            <a:prstGeom prst="straightConnector1">
              <a:avLst/>
            </a:prstGeom>
            <a:noFill/>
            <a:ln cap="flat" cmpd="sng" w="19050">
              <a:solidFill>
                <a:srgbClr val="5E10A4"/>
              </a:solidFill>
              <a:prstDash val="solid"/>
              <a:round/>
              <a:headEnd len="med" w="med" type="none"/>
              <a:tailEnd len="med" w="med" type="triangle"/>
            </a:ln>
          </p:spPr>
        </p:cxnSp>
        <p:cxnSp>
          <p:nvCxnSpPr>
            <p:cNvPr id="2366" name="Google Shape;2366;p25"/>
            <p:cNvCxnSpPr>
              <a:stCxn id="2362" idx="1"/>
            </p:cNvCxnSpPr>
            <p:nvPr/>
          </p:nvCxnSpPr>
          <p:spPr>
            <a:xfrm flipH="1">
              <a:off x="5684825" y="1040550"/>
              <a:ext cx="663300" cy="231900"/>
            </a:xfrm>
            <a:prstGeom prst="straightConnector1">
              <a:avLst/>
            </a:prstGeom>
            <a:noFill/>
            <a:ln cap="flat" cmpd="sng" w="19050">
              <a:solidFill>
                <a:srgbClr val="5E10A4"/>
              </a:solidFill>
              <a:prstDash val="solid"/>
              <a:round/>
              <a:headEnd len="med" w="med" type="none"/>
              <a:tailEnd len="med" w="med" type="triangle"/>
            </a:ln>
          </p:spPr>
        </p:cxnSp>
      </p:grpSp>
      <p:sp>
        <p:nvSpPr>
          <p:cNvPr id="2367" name="Google Shape;2367;p25"/>
          <p:cNvSpPr txBox="1"/>
          <p:nvPr/>
        </p:nvSpPr>
        <p:spPr>
          <a:xfrm>
            <a:off x="4589850" y="4270950"/>
            <a:ext cx="3230100" cy="6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FFFFFF"/>
                </a:solidFill>
                <a:latin typeface="Oxanium"/>
                <a:ea typeface="Oxanium"/>
                <a:cs typeface="Oxanium"/>
                <a:sym typeface="Oxanium"/>
              </a:rPr>
              <a:t>Hist-Gradient Boosted</a:t>
            </a:r>
            <a:endParaRPr b="1" sz="2100">
              <a:solidFill>
                <a:srgbClr val="FFFFFF"/>
              </a:solidFill>
              <a:latin typeface="Oxanium"/>
              <a:ea typeface="Oxanium"/>
              <a:cs typeface="Oxanium"/>
              <a:sym typeface="Oxanium"/>
            </a:endParaRPr>
          </a:p>
        </p:txBody>
      </p:sp>
      <p:sp>
        <p:nvSpPr>
          <p:cNvPr id="2368" name="Google Shape;2368;p25"/>
          <p:cNvSpPr txBox="1"/>
          <p:nvPr/>
        </p:nvSpPr>
        <p:spPr>
          <a:xfrm>
            <a:off x="443925" y="275550"/>
            <a:ext cx="2296200" cy="8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Oxanium"/>
                <a:ea typeface="Oxanium"/>
                <a:cs typeface="Oxanium"/>
                <a:sym typeface="Oxanium"/>
              </a:rPr>
              <a:t>Tools used: Pandas, Sci-kit learn, SciServer, XGBoost</a:t>
            </a:r>
            <a:endParaRPr sz="1500">
              <a:solidFill>
                <a:srgbClr val="FFFFFF"/>
              </a:solidFill>
              <a:latin typeface="Oxanium"/>
              <a:ea typeface="Oxanium"/>
              <a:cs typeface="Oxanium"/>
              <a:sym typeface="Oxan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pic>
        <p:nvPicPr>
          <p:cNvPr id="2373" name="Google Shape;2373;p26"/>
          <p:cNvPicPr preferRelativeResize="0"/>
          <p:nvPr/>
        </p:nvPicPr>
        <p:blipFill rotWithShape="1">
          <a:blip r:embed="rId3">
            <a:alphaModFix/>
          </a:blip>
          <a:srcRect b="-2165" l="-1758" r="-1686" t="-1957"/>
          <a:stretch/>
        </p:blipFill>
        <p:spPr>
          <a:xfrm>
            <a:off x="4048625" y="183700"/>
            <a:ext cx="4309575" cy="3658000"/>
          </a:xfrm>
          <a:prstGeom prst="rect">
            <a:avLst/>
          </a:prstGeom>
          <a:noFill/>
          <a:ln>
            <a:noFill/>
          </a:ln>
        </p:spPr>
      </p:pic>
      <p:sp>
        <p:nvSpPr>
          <p:cNvPr id="2374" name="Google Shape;2374;p26"/>
          <p:cNvSpPr txBox="1"/>
          <p:nvPr>
            <p:ph type="title"/>
          </p:nvPr>
        </p:nvSpPr>
        <p:spPr>
          <a:xfrm>
            <a:off x="1030325" y="2206575"/>
            <a:ext cx="25437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Oxanium"/>
                <a:ea typeface="Oxanium"/>
                <a:cs typeface="Oxanium"/>
                <a:sym typeface="Oxanium"/>
              </a:rPr>
              <a:t>Neural Net </a:t>
            </a:r>
            <a:r>
              <a:rPr lang="en" sz="2700">
                <a:latin typeface="Oxanium"/>
                <a:ea typeface="Oxanium"/>
                <a:cs typeface="Oxanium"/>
                <a:sym typeface="Oxanium"/>
              </a:rPr>
              <a:t>Model </a:t>
            </a:r>
            <a:endParaRPr sz="2700">
              <a:latin typeface="Oxanium"/>
              <a:ea typeface="Oxanium"/>
              <a:cs typeface="Oxanium"/>
              <a:sym typeface="Oxanium"/>
            </a:endParaRPr>
          </a:p>
        </p:txBody>
      </p:sp>
      <p:sp>
        <p:nvSpPr>
          <p:cNvPr id="2375" name="Google Shape;2375;p26"/>
          <p:cNvSpPr txBox="1"/>
          <p:nvPr>
            <p:ph idx="2" type="title"/>
          </p:nvPr>
        </p:nvSpPr>
        <p:spPr>
          <a:xfrm>
            <a:off x="555725" y="3289325"/>
            <a:ext cx="3492900" cy="11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xanium"/>
                <a:ea typeface="Oxanium"/>
                <a:cs typeface="Oxanium"/>
                <a:sym typeface="Oxanium"/>
              </a:rPr>
              <a:t>Balanced accuracy</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score:</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0.83</a:t>
            </a:r>
            <a:endParaRPr sz="2100">
              <a:latin typeface="Oxanium"/>
              <a:ea typeface="Oxanium"/>
              <a:cs typeface="Oxanium"/>
              <a:sym typeface="Oxanium"/>
            </a:endParaRPr>
          </a:p>
        </p:txBody>
      </p:sp>
      <p:sp>
        <p:nvSpPr>
          <p:cNvPr id="2376" name="Google Shape;2376;p26"/>
          <p:cNvSpPr txBox="1"/>
          <p:nvPr/>
        </p:nvSpPr>
        <p:spPr>
          <a:xfrm>
            <a:off x="3918900" y="3841600"/>
            <a:ext cx="45720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Oxanium"/>
                <a:ea typeface="Oxanium"/>
                <a:cs typeface="Oxanium"/>
                <a:sym typeface="Oxanium"/>
              </a:rPr>
              <a:t>Correct classifications are on the diagonal</a:t>
            </a:r>
            <a:endParaRPr sz="1700">
              <a:solidFill>
                <a:srgbClr val="FFFFFF"/>
              </a:solidFill>
              <a:latin typeface="Oxanium"/>
              <a:ea typeface="Oxanium"/>
              <a:cs typeface="Oxanium"/>
              <a:sym typeface="Oxanium"/>
            </a:endParaRPr>
          </a:p>
        </p:txBody>
      </p:sp>
      <p:grpSp>
        <p:nvGrpSpPr>
          <p:cNvPr id="2377" name="Google Shape;2377;p26"/>
          <p:cNvGrpSpPr/>
          <p:nvPr/>
        </p:nvGrpSpPr>
        <p:grpSpPr>
          <a:xfrm>
            <a:off x="5400725" y="744450"/>
            <a:ext cx="2097900" cy="2206200"/>
            <a:chOff x="5400725" y="744450"/>
            <a:chExt cx="2097900" cy="2206200"/>
          </a:xfrm>
        </p:grpSpPr>
        <p:sp>
          <p:nvSpPr>
            <p:cNvPr id="2378" name="Google Shape;2378;p26"/>
            <p:cNvSpPr txBox="1"/>
            <p:nvPr/>
          </p:nvSpPr>
          <p:spPr>
            <a:xfrm>
              <a:off x="6348125" y="744450"/>
              <a:ext cx="11505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5E10A4"/>
                  </a:solidFill>
                  <a:latin typeface="Oxanium"/>
                  <a:ea typeface="Oxanium"/>
                  <a:cs typeface="Oxanium"/>
                  <a:sym typeface="Oxanium"/>
                </a:rPr>
                <a:t>Minority classes</a:t>
              </a:r>
              <a:endParaRPr b="1" sz="1700">
                <a:solidFill>
                  <a:srgbClr val="5E10A4"/>
                </a:solidFill>
                <a:latin typeface="Oxanium"/>
                <a:ea typeface="Oxanium"/>
                <a:cs typeface="Oxanium"/>
                <a:sym typeface="Oxanium"/>
              </a:endParaRPr>
            </a:p>
          </p:txBody>
        </p:sp>
        <p:cxnSp>
          <p:nvCxnSpPr>
            <p:cNvPr id="2379" name="Google Shape;2379;p26"/>
            <p:cNvCxnSpPr>
              <a:stCxn id="2378" idx="1"/>
            </p:cNvCxnSpPr>
            <p:nvPr/>
          </p:nvCxnSpPr>
          <p:spPr>
            <a:xfrm rot="10800000">
              <a:off x="5400725" y="1001550"/>
              <a:ext cx="947400" cy="39000"/>
            </a:xfrm>
            <a:prstGeom prst="straightConnector1">
              <a:avLst/>
            </a:prstGeom>
            <a:noFill/>
            <a:ln cap="flat" cmpd="sng" w="19050">
              <a:solidFill>
                <a:srgbClr val="5E10A4"/>
              </a:solidFill>
              <a:prstDash val="solid"/>
              <a:round/>
              <a:headEnd len="med" w="med" type="none"/>
              <a:tailEnd len="med" w="med" type="triangle"/>
            </a:ln>
          </p:spPr>
        </p:cxnSp>
        <p:cxnSp>
          <p:nvCxnSpPr>
            <p:cNvPr id="2380" name="Google Shape;2380;p26"/>
            <p:cNvCxnSpPr>
              <a:stCxn id="2378" idx="2"/>
            </p:cNvCxnSpPr>
            <p:nvPr/>
          </p:nvCxnSpPr>
          <p:spPr>
            <a:xfrm>
              <a:off x="6923375" y="1336650"/>
              <a:ext cx="480600" cy="1614000"/>
            </a:xfrm>
            <a:prstGeom prst="straightConnector1">
              <a:avLst/>
            </a:prstGeom>
            <a:noFill/>
            <a:ln cap="flat" cmpd="sng" w="19050">
              <a:solidFill>
                <a:srgbClr val="5E10A4"/>
              </a:solidFill>
              <a:prstDash val="solid"/>
              <a:round/>
              <a:headEnd len="med" w="med" type="none"/>
              <a:tailEnd len="med" w="med" type="triangle"/>
            </a:ln>
          </p:spPr>
        </p:cxnSp>
        <p:cxnSp>
          <p:nvCxnSpPr>
            <p:cNvPr id="2381" name="Google Shape;2381;p26"/>
            <p:cNvCxnSpPr>
              <a:stCxn id="2378" idx="2"/>
            </p:cNvCxnSpPr>
            <p:nvPr/>
          </p:nvCxnSpPr>
          <p:spPr>
            <a:xfrm flipH="1">
              <a:off x="6754175" y="1336650"/>
              <a:ext cx="169200" cy="1018500"/>
            </a:xfrm>
            <a:prstGeom prst="straightConnector1">
              <a:avLst/>
            </a:prstGeom>
            <a:noFill/>
            <a:ln cap="flat" cmpd="sng" w="19050">
              <a:solidFill>
                <a:srgbClr val="5E10A4"/>
              </a:solidFill>
              <a:prstDash val="solid"/>
              <a:round/>
              <a:headEnd len="med" w="med" type="none"/>
              <a:tailEnd len="med" w="med" type="triangle"/>
            </a:ln>
          </p:spPr>
        </p:cxnSp>
        <p:cxnSp>
          <p:nvCxnSpPr>
            <p:cNvPr id="2382" name="Google Shape;2382;p26"/>
            <p:cNvCxnSpPr>
              <a:stCxn id="2378" idx="1"/>
            </p:cNvCxnSpPr>
            <p:nvPr/>
          </p:nvCxnSpPr>
          <p:spPr>
            <a:xfrm flipH="1">
              <a:off x="5684825" y="1040550"/>
              <a:ext cx="663300" cy="231900"/>
            </a:xfrm>
            <a:prstGeom prst="straightConnector1">
              <a:avLst/>
            </a:prstGeom>
            <a:noFill/>
            <a:ln cap="flat" cmpd="sng" w="19050">
              <a:solidFill>
                <a:srgbClr val="5E10A4"/>
              </a:solidFill>
              <a:prstDash val="solid"/>
              <a:round/>
              <a:headEnd len="med" w="med" type="none"/>
              <a:tailEnd len="med" w="med" type="triangle"/>
            </a:ln>
          </p:spPr>
        </p:cxnSp>
      </p:grpSp>
      <p:sp>
        <p:nvSpPr>
          <p:cNvPr id="2383" name="Google Shape;2383;p26"/>
          <p:cNvSpPr txBox="1"/>
          <p:nvPr/>
        </p:nvSpPr>
        <p:spPr>
          <a:xfrm>
            <a:off x="443925" y="275550"/>
            <a:ext cx="2296200" cy="8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Oxanium"/>
                <a:ea typeface="Oxanium"/>
                <a:cs typeface="Oxanium"/>
                <a:sym typeface="Oxanium"/>
              </a:rPr>
              <a:t>Tools used: Tensorflow, Sci-kit learn, Pandas, Google Colab</a:t>
            </a:r>
            <a:endParaRPr sz="1500">
              <a:solidFill>
                <a:srgbClr val="FFFFFF"/>
              </a:solidFill>
              <a:latin typeface="Oxanium"/>
              <a:ea typeface="Oxanium"/>
              <a:cs typeface="Oxanium"/>
              <a:sym typeface="Oxan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1263"/>
            </a:gs>
            <a:gs pos="100000">
              <a:srgbClr val="0F0F5E"/>
            </a:gs>
          </a:gsLst>
          <a:path path="circle">
            <a:fillToRect b="50%" l="50%" r="50%" t="50%"/>
          </a:path>
          <a:tileRect/>
        </a:gradFill>
      </p:bgPr>
    </p:bg>
    <p:spTree>
      <p:nvGrpSpPr>
        <p:cNvPr id="2387" name="Shape 2387"/>
        <p:cNvGrpSpPr/>
        <p:nvPr/>
      </p:nvGrpSpPr>
      <p:grpSpPr>
        <a:xfrm>
          <a:off x="0" y="0"/>
          <a:ext cx="0" cy="0"/>
          <a:chOff x="0" y="0"/>
          <a:chExt cx="0" cy="0"/>
        </a:xfrm>
      </p:grpSpPr>
      <p:sp>
        <p:nvSpPr>
          <p:cNvPr id="2388" name="Google Shape;2388;p27"/>
          <p:cNvSpPr txBox="1"/>
          <p:nvPr>
            <p:ph type="title"/>
          </p:nvPr>
        </p:nvSpPr>
        <p:spPr>
          <a:xfrm>
            <a:off x="1919025" y="866475"/>
            <a:ext cx="5410200" cy="6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Oxanium"/>
                <a:ea typeface="Oxanium"/>
                <a:cs typeface="Oxanium"/>
                <a:sym typeface="Oxanium"/>
              </a:rPr>
              <a:t>Next Steps</a:t>
            </a:r>
            <a:endParaRPr sz="4000">
              <a:solidFill>
                <a:srgbClr val="FFFFFF"/>
              </a:solidFill>
              <a:latin typeface="Oxanium"/>
              <a:ea typeface="Oxanium"/>
              <a:cs typeface="Oxanium"/>
              <a:sym typeface="Oxanium"/>
            </a:endParaRPr>
          </a:p>
        </p:txBody>
      </p:sp>
      <p:pic>
        <p:nvPicPr>
          <p:cNvPr id="2389" name="Google Shape;2389;p27"/>
          <p:cNvPicPr preferRelativeResize="0"/>
          <p:nvPr/>
        </p:nvPicPr>
        <p:blipFill>
          <a:blip r:embed="rId3">
            <a:alphaModFix/>
          </a:blip>
          <a:stretch>
            <a:fillRect/>
          </a:stretch>
        </p:blipFill>
        <p:spPr>
          <a:xfrm>
            <a:off x="6182550" y="407626"/>
            <a:ext cx="2878649" cy="2475911"/>
          </a:xfrm>
          <a:prstGeom prst="rect">
            <a:avLst/>
          </a:prstGeom>
          <a:noFill/>
          <a:ln>
            <a:noFill/>
          </a:ln>
        </p:spPr>
      </p:pic>
      <p:sp>
        <p:nvSpPr>
          <p:cNvPr id="2390" name="Google Shape;2390;p27"/>
          <p:cNvSpPr txBox="1"/>
          <p:nvPr>
            <p:ph idx="2" type="title"/>
          </p:nvPr>
        </p:nvSpPr>
        <p:spPr>
          <a:xfrm flipH="1">
            <a:off x="1273425" y="2117538"/>
            <a:ext cx="1891800" cy="7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Oxanium"/>
                <a:ea typeface="Oxanium"/>
                <a:cs typeface="Oxanium"/>
                <a:sym typeface="Oxanium"/>
              </a:rPr>
              <a:t>Adding Capability</a:t>
            </a:r>
            <a:endParaRPr sz="2400">
              <a:latin typeface="Oxanium"/>
              <a:ea typeface="Oxanium"/>
              <a:cs typeface="Oxanium"/>
              <a:sym typeface="Oxanium"/>
            </a:endParaRPr>
          </a:p>
        </p:txBody>
      </p:sp>
      <p:sp>
        <p:nvSpPr>
          <p:cNvPr id="2391" name="Google Shape;2391;p27"/>
          <p:cNvSpPr txBox="1"/>
          <p:nvPr>
            <p:ph idx="1" type="subTitle"/>
          </p:nvPr>
        </p:nvSpPr>
        <p:spPr>
          <a:xfrm flipH="1">
            <a:off x="1119225" y="2949750"/>
            <a:ext cx="2242800" cy="1556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Subclasses</a:t>
            </a:r>
            <a:endParaRPr sz="1900">
              <a:solidFill>
                <a:schemeClr val="lt1"/>
              </a:solidFill>
              <a:latin typeface="Oxanium"/>
              <a:ea typeface="Oxanium"/>
              <a:cs typeface="Oxanium"/>
              <a:sym typeface="Oxanium"/>
            </a:endParaRPr>
          </a:p>
          <a:p>
            <a:pPr indent="-349250" lvl="0" marL="4572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Non-stellar objects</a:t>
            </a:r>
            <a:endParaRPr sz="1900">
              <a:solidFill>
                <a:schemeClr val="lt1"/>
              </a:solidFill>
              <a:latin typeface="Oxanium"/>
              <a:ea typeface="Oxanium"/>
              <a:cs typeface="Oxanium"/>
              <a:sym typeface="Oxanium"/>
            </a:endParaRPr>
          </a:p>
          <a:p>
            <a:pPr indent="-349250" lvl="1" marL="9144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Galaxies</a:t>
            </a:r>
            <a:endParaRPr sz="1900">
              <a:solidFill>
                <a:schemeClr val="lt1"/>
              </a:solidFill>
              <a:latin typeface="Oxanium"/>
              <a:ea typeface="Oxanium"/>
              <a:cs typeface="Oxanium"/>
              <a:sym typeface="Oxanium"/>
            </a:endParaRPr>
          </a:p>
          <a:p>
            <a:pPr indent="-349250" lvl="1" marL="9144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Quasars</a:t>
            </a:r>
            <a:endParaRPr sz="1900">
              <a:solidFill>
                <a:schemeClr val="lt1"/>
              </a:solidFill>
              <a:latin typeface="Oxanium"/>
              <a:ea typeface="Oxanium"/>
              <a:cs typeface="Oxanium"/>
              <a:sym typeface="Oxanium"/>
            </a:endParaRPr>
          </a:p>
        </p:txBody>
      </p:sp>
      <p:sp>
        <p:nvSpPr>
          <p:cNvPr id="2392" name="Google Shape;2392;p27"/>
          <p:cNvSpPr txBox="1"/>
          <p:nvPr>
            <p:ph idx="2" type="title"/>
          </p:nvPr>
        </p:nvSpPr>
        <p:spPr>
          <a:xfrm flipH="1">
            <a:off x="3997450" y="2117550"/>
            <a:ext cx="2093400" cy="7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Oxanium"/>
                <a:ea typeface="Oxanium"/>
                <a:cs typeface="Oxanium"/>
                <a:sym typeface="Oxanium"/>
              </a:rPr>
              <a:t>Improving Performance</a:t>
            </a:r>
            <a:endParaRPr sz="2400">
              <a:latin typeface="Oxanium"/>
              <a:ea typeface="Oxanium"/>
              <a:cs typeface="Oxanium"/>
              <a:sym typeface="Oxanium"/>
            </a:endParaRPr>
          </a:p>
        </p:txBody>
      </p:sp>
      <p:sp>
        <p:nvSpPr>
          <p:cNvPr id="2393" name="Google Shape;2393;p27"/>
          <p:cNvSpPr txBox="1"/>
          <p:nvPr>
            <p:ph idx="1" type="subTitle"/>
          </p:nvPr>
        </p:nvSpPr>
        <p:spPr>
          <a:xfrm flipH="1">
            <a:off x="3840150" y="2966525"/>
            <a:ext cx="2501400" cy="1556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Cross reference other sources</a:t>
            </a:r>
            <a:endParaRPr sz="1900">
              <a:solidFill>
                <a:schemeClr val="lt1"/>
              </a:solidFill>
              <a:latin typeface="Oxanium"/>
              <a:ea typeface="Oxanium"/>
              <a:cs typeface="Oxanium"/>
              <a:sym typeface="Oxanium"/>
            </a:endParaRPr>
          </a:p>
          <a:p>
            <a:pPr indent="-349250" lvl="0" marL="4572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Train iteratively with resampled data</a:t>
            </a:r>
            <a:endParaRPr sz="1900">
              <a:solidFill>
                <a:schemeClr val="lt1"/>
              </a:solidFill>
              <a:latin typeface="Oxanium"/>
              <a:ea typeface="Oxanium"/>
              <a:cs typeface="Oxanium"/>
              <a:sym typeface="Oxanium"/>
            </a:endParaRPr>
          </a:p>
        </p:txBody>
      </p:sp>
      <p:cxnSp>
        <p:nvCxnSpPr>
          <p:cNvPr id="2394" name="Google Shape;2394;p27"/>
          <p:cNvCxnSpPr/>
          <p:nvPr/>
        </p:nvCxnSpPr>
        <p:spPr>
          <a:xfrm>
            <a:off x="1111750" y="2929225"/>
            <a:ext cx="2183400" cy="13500"/>
          </a:xfrm>
          <a:prstGeom prst="straightConnector1">
            <a:avLst/>
          </a:prstGeom>
          <a:noFill/>
          <a:ln cap="flat" cmpd="sng" w="19050">
            <a:solidFill>
              <a:srgbClr val="FFFFFF"/>
            </a:solidFill>
            <a:prstDash val="solid"/>
            <a:round/>
            <a:headEnd len="med" w="med" type="none"/>
            <a:tailEnd len="med" w="med" type="none"/>
          </a:ln>
        </p:spPr>
      </p:cxnSp>
      <p:cxnSp>
        <p:nvCxnSpPr>
          <p:cNvPr id="2395" name="Google Shape;2395;p27"/>
          <p:cNvCxnSpPr/>
          <p:nvPr/>
        </p:nvCxnSpPr>
        <p:spPr>
          <a:xfrm>
            <a:off x="3999150" y="2929225"/>
            <a:ext cx="2183400" cy="135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alaxy Gradi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